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6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</cp:revision>
  <dcterms:created xsi:type="dcterms:W3CDTF">2016-11-09T06:27:55Z</dcterms:created>
  <dcterms:modified xsi:type="dcterms:W3CDTF">2020-01-15T03:16:50Z</dcterms:modified>
</cp:coreProperties>
</file>