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A94E4-233C-48C4-87AC-5ADABD6FC677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A13ED-676F-4AB8-8264-F08591B7C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oldkeybereza.ucoz.ru/index/obrazovanie/0-7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50-Beautiful-and-Minimalist-Presentation-Backgrounds-08.jpg" id="4" name="Рисунок 3"/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descr="1psi.jpg" id="5" name="Рисунок 4"/>
          <p:cNvPicPr>
            <a:picLocks noChangeAspect="1"/>
          </p:cNvPicPr>
          <p:nvPr/>
        </p:nvPicPr>
        <p:blipFill>
          <a:blip r:embed="rId3"/>
          <a:srcRect b="-45"/>
          <a:stretch>
            <a:fillRect/>
          </a:stretch>
        </p:blipFill>
        <p:spPr>
          <a:xfrm>
            <a:off x="357158" y="214290"/>
            <a:ext cx="8461358" cy="642942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16.jpg" id="6" name="Содержимое 5"/>
          <p:cNvPicPr>
            <a:picLocks noChangeAspect="1" noGrp="1"/>
          </p:cNvPicPr>
          <p:nvPr>
            <p:ph idx="1"/>
          </p:nvPr>
        </p:nvPicPr>
        <p:blipFill>
          <a:blip cstate="print" r:embed="rId2"/>
          <a:srcRect b="-53" r="-42"/>
          <a:stretch>
            <a:fillRect/>
          </a:stretch>
        </p:blipFill>
        <p:spPr>
          <a:xfrm>
            <a:off x="2000232" y="1571612"/>
            <a:ext cx="5143536" cy="4083013"/>
          </a:xfrm>
        </p:spPr>
      </p:pic>
      <p:pic>
        <p:nvPicPr>
          <p:cNvPr descr="img2 (1).jpg" id="7" name="Рисунок 6"/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0" y="1375"/>
            <a:ext cx="9144000" cy="68552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0-Beautiful-and-Minimalist-Presentation-Backgrounds-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Интеллектуальное развитие детей в ДОУ включает</a:t>
            </a:r>
            <a:r>
              <a:rPr 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речи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и речевого общения;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пространственного мышления и 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воображения (календарь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время);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логического мышления (классификация, соотношение);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сенсорной координации и моторики рук (графические символы, штриховка);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умения наблюдать, описывать и строить предположения;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знакомство с правилами поведения по отношению к миру природы и миру вещей, созданных человеком;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уважения к себе и окружающим и развитие этнически ценных способов общения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познавательного развития, условия и методы реализации представлены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Основной образовательной программе дошкольного образования МАДОУ № 23 «Золотой ключик»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b="1" dirty="0" smtClean="0">
                <a:hlinkClick r:id="rId3"/>
              </a:rPr>
              <a:t>http://goldkeybereza.ucoz.ru/index/obrazovanie/0-77</a:t>
            </a:r>
            <a:r>
              <a:rPr lang="ru-RU" b="1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9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50-Beautiful-and-Minimalist-Presentation-Backgrounds-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Инновационные  технологии  интеллектуального развития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49831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Дополнительная образовательная программа «Обучение чтению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игровой форме». Автор: Береснева Л.С., учитель - логопед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Дополнительная образовательная программа «Школа будущих</a:t>
            </a: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отличников». Д.Н.Бондарева, А.Ю. Фролова, М.П. Грек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Игровые  технологий «Палочки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itchFamily="18" charset="0"/>
              </a:rPr>
              <a:t>К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Times New Roman" pitchFamily="18" charset="0"/>
              </a:rPr>
              <a:t>юизенера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»  и «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itchFamily="18" charset="0"/>
              </a:rPr>
              <a:t>Л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Times New Roman" pitchFamily="18" charset="0"/>
              </a:rPr>
              <a:t>его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itchFamily="18" charset="0"/>
              </a:rPr>
              <a:t>»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«Академия профессора Всезнайкина». </a:t>
            </a: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Познавательно -</a:t>
            </a:r>
          </a:p>
          <a:p>
            <a:pPr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исследовательская деятельность (опыты, эксперименты),Ченцова Е.В.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 мире природы». Проектная деятельность, Казакова С.Ю.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50-Beautiful-and-Minimalist-Presentation-Backgrounds-08.jpg" id="8" name="Рисунок 7"/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bevelT h="55880" prst="artDeco" w="25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b="1" dirty="0" lang="ru-RU" smtClean="0" spc="50" sz="2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</a:rPr>
              <a:t>ШКОЛА БУДУЩИХ ОТЛИЧНИКОВ</a:t>
            </a:r>
            <a:endParaRPr b="1" dirty="0" lang="ru-RU" spc="50" sz="24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descr="D:\2018\Платные услуги\математ\DSC07105.JPG" id="1026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3"/>
          <a:srcRect r="21"/>
          <a:stretch>
            <a:fillRect/>
          </a:stretch>
        </p:blipFill>
        <p:spPr bwMode="auto">
          <a:xfrm>
            <a:off x="428596" y="714356"/>
            <a:ext cx="3585187" cy="278608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8\Платные услуги\математ\DSC07110.JPG" id="1027" name="Picture 3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 bwMode="auto">
          <a:xfrm>
            <a:off x="4429124" y="714356"/>
            <a:ext cx="4318031" cy="242889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8\Платные услуги\математ\P1040253.JPG" id="1028" name="Picture 4"/>
          <p:cNvPicPr>
            <a:picLocks noChangeArrowheads="1" noChangeAspect="1"/>
          </p:cNvPicPr>
          <p:nvPr/>
        </p:nvPicPr>
        <p:blipFill>
          <a:blip cstate="print" r:embed="rId5"/>
          <a:srcRect r="-15"/>
          <a:stretch>
            <a:fillRect/>
          </a:stretch>
        </p:blipFill>
        <p:spPr bwMode="auto">
          <a:xfrm>
            <a:off x="500034" y="3643314"/>
            <a:ext cx="3357586" cy="3021802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8\Платные услуги\математ\P1040259.JPG" id="1029" name="Picture 5"/>
          <p:cNvPicPr>
            <a:picLocks noChangeArrowheads="1" noChangeAspect="1"/>
          </p:cNvPicPr>
          <p:nvPr/>
        </p:nvPicPr>
        <p:blipFill>
          <a:blip cstate="print" r:embed="rId6"/>
          <a:srcRect b="-3" r="16" t="-786"/>
          <a:stretch>
            <a:fillRect/>
          </a:stretch>
        </p:blipFill>
        <p:spPr bwMode="auto">
          <a:xfrm>
            <a:off x="4357686" y="3500438"/>
            <a:ext cx="4429156" cy="3187336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50-Beautiful-and-Minimalist-Presentation-Backgrounds-08.jpg" id="6" name="Рисунок 5"/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bevelT h="55880" prst="artDeco" w="25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b="1" dirty="0" lang="ru-RU" smtClean="0" spc="50" sz="2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</a:rPr>
              <a:t>АКАДЕМИЯ ПРОФЕССОРА «ВСЕЗНАЙКИНА»</a:t>
            </a:r>
            <a:endParaRPr b="1" dirty="0" lang="ru-RU" spc="50" sz="24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descr="D:\2014\занятия фролова\DSC09480.JPG" id="2050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3"/>
          <a:srcRect/>
          <a:stretch>
            <a:fillRect/>
          </a:stretch>
        </p:blipFill>
        <p:spPr bwMode="auto">
          <a:xfrm>
            <a:off x="4572000" y="3786190"/>
            <a:ext cx="4214842" cy="2809895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4\занятия фролова\DSC09488.JPG" id="2051" name="Picture 3"/>
          <p:cNvPicPr>
            <a:picLocks noChangeArrowheads="1" noChangeAspect="1"/>
          </p:cNvPicPr>
          <p:nvPr/>
        </p:nvPicPr>
        <p:blipFill>
          <a:blip cstate="print" r:embed="rId4"/>
          <a:srcRect/>
          <a:stretch>
            <a:fillRect/>
          </a:stretch>
        </p:blipFill>
        <p:spPr bwMode="auto">
          <a:xfrm>
            <a:off x="571472" y="3857628"/>
            <a:ext cx="3357586" cy="2745158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сертиф 090.jpg" id="8" name="Рисунок 7"/>
          <p:cNvPicPr>
            <a:picLocks noChangeAspect="1"/>
          </p:cNvPicPr>
          <p:nvPr/>
        </p:nvPicPr>
        <p:blipFill>
          <a:blip cstate="print" r:embed="rId5"/>
          <a:srcRect r="23"/>
          <a:stretch>
            <a:fillRect/>
          </a:stretch>
        </p:blipFill>
        <p:spPr>
          <a:xfrm>
            <a:off x="428596" y="714356"/>
            <a:ext cx="3643338" cy="2947409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сертиф 106.jpg" id="9" name="Рисунок 8"/>
          <p:cNvPicPr>
            <a:picLocks noChangeAspect="1"/>
          </p:cNvPicPr>
          <p:nvPr/>
        </p:nvPicPr>
        <p:blipFill>
          <a:blip cstate="print" r:embed="rId6"/>
          <a:srcRect r="-1"/>
          <a:stretch>
            <a:fillRect/>
          </a:stretch>
        </p:blipFill>
        <p:spPr>
          <a:xfrm>
            <a:off x="4857752" y="714355"/>
            <a:ext cx="3929090" cy="2946807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50-Beautiful-and-Minimalist-Presentation-Backgrounds-08.jpg" id="8" name="Рисунок 7"/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bevelT h="55880" prst="artDeco" w="25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b="1" dirty="0" lang="ru-RU" smtClean="0" spc="50" sz="2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  <a:latin charset="0" pitchFamily="18" typeface="Times New Roman"/>
                <a:cs charset="0" pitchFamily="18" typeface="Times New Roman"/>
              </a:rPr>
              <a:t>Обучение чтению в игровой форме</a:t>
            </a:r>
            <a:endParaRPr b="1" dirty="0" lang="ru-RU" spc="50" sz="24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D:\2018\Платные услуги\обучение чтению\DSC07295.jpg" id="3074" name="Picture 2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3"/>
          <a:srcRect/>
          <a:stretch>
            <a:fillRect/>
          </a:stretch>
        </p:blipFill>
        <p:spPr bwMode="auto">
          <a:xfrm>
            <a:off x="428596" y="642918"/>
            <a:ext cx="4594582" cy="2584453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8\Платные услуги\обучение чтению\DSC07291.jpg" id="3075" name="Picture 3"/>
          <p:cNvPicPr>
            <a:picLocks noChangeArrowheads="1" noChangeAspect="1"/>
          </p:cNvPicPr>
          <p:nvPr/>
        </p:nvPicPr>
        <p:blipFill>
          <a:blip cstate="print" r:embed="rId4"/>
          <a:srcRect b="-55" r="-22"/>
          <a:stretch>
            <a:fillRect/>
          </a:stretch>
        </p:blipFill>
        <p:spPr bwMode="auto">
          <a:xfrm>
            <a:off x="4714876" y="3929066"/>
            <a:ext cx="3929090" cy="2714644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8\Платные услуги\обучение чтению\DSC07225.jpg" id="3076" name="Picture 4"/>
          <p:cNvPicPr>
            <a:picLocks noChangeArrowheads="1" noChangeAspect="1"/>
          </p:cNvPicPr>
          <p:nvPr/>
        </p:nvPicPr>
        <p:blipFill>
          <a:blip cstate="print" r:embed="rId5"/>
          <a:srcRect b="-26"/>
          <a:stretch>
            <a:fillRect/>
          </a:stretch>
        </p:blipFill>
        <p:spPr bwMode="auto">
          <a:xfrm flipV="1" rot="5400000">
            <a:off x="840247" y="3874606"/>
            <a:ext cx="3357586" cy="2323499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D:\2018\Платные услуги\обучение чтению\DSC07223.jpg" id="3077" name="Picture 5"/>
          <p:cNvPicPr>
            <a:picLocks noChangeArrowheads="1" noChangeAspect="1"/>
          </p:cNvPicPr>
          <p:nvPr/>
        </p:nvPicPr>
        <p:blipFill>
          <a:blip cstate="print" r:embed="rId6"/>
          <a:srcRect b="80" r="63"/>
          <a:stretch>
            <a:fillRect/>
          </a:stretch>
        </p:blipFill>
        <p:spPr bwMode="auto">
          <a:xfrm flipV="1" rot="5400000">
            <a:off x="5165623" y="1049428"/>
            <a:ext cx="3149969" cy="233695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50-Beautiful-and-Minimalist-Presentation-Backgrounds-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5500726" cy="114298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ЛОГОМАССАЖ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D:\2018\Платные услуги\логомасс\DSC0727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071546"/>
            <a:ext cx="2903044" cy="5160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 descr="D:\2018\Платные услуги\логомасс\DSC072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1071546"/>
            <a:ext cx="5500726" cy="3094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D:\2018\Платные услуги\логомасс\DSC0727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4286256"/>
            <a:ext cx="4127529" cy="2321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50-Beautiful-and-Minimalist-Presentation-Backgrounds-08.jpg" id="11" name="Рисунок 10"/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descr="IMG_0841.jpg" id="4" name="Содержимое 3"/>
          <p:cNvPicPr>
            <a:picLocks noChangeAspect="1" noGrp="1"/>
          </p:cNvPicPr>
          <p:nvPr>
            <p:ph idx="1"/>
          </p:nvPr>
        </p:nvPicPr>
        <p:blipFill>
          <a:blip cstate="print" r:embed="rId3"/>
          <a:stretch>
            <a:fillRect/>
          </a:stretch>
        </p:blipFill>
        <p:spPr>
          <a:xfrm>
            <a:off x="4929190" y="3786190"/>
            <a:ext cx="3786718" cy="2840039"/>
          </a:xfrm>
        </p:spPr>
      </p:pic>
      <p:pic>
        <p:nvPicPr>
          <p:cNvPr descr="20160518_105110.jpg" id="5" name="Рисунок 4"/>
          <p:cNvPicPr>
            <a:picLocks noChangeAspect="1"/>
          </p:cNvPicPr>
          <p:nvPr/>
        </p:nvPicPr>
        <p:blipFill>
          <a:blip cstate="print" r:embed="rId4"/>
          <a:srcRect b="46" r="-36"/>
          <a:stretch>
            <a:fillRect/>
          </a:stretch>
        </p:blipFill>
        <p:spPr>
          <a:xfrm flipV="1" rot="5400000">
            <a:off x="998591" y="3430509"/>
            <a:ext cx="2931976" cy="3357586"/>
          </a:xfrm>
          <a:prstGeom prst="rect">
            <a:avLst/>
          </a:prstGeom>
        </p:spPr>
      </p:pic>
      <p:pic>
        <p:nvPicPr>
          <p:cNvPr descr="D:\фото17\фото 17\Клубный час\д.рожд строит\DSC05141.JPG" id="7" name="Picture 1"/>
          <p:cNvPicPr>
            <a:picLocks noChangeArrowheads="1" noChangeAspect="1"/>
          </p:cNvPicPr>
          <p:nvPr/>
        </p:nvPicPr>
        <p:blipFill>
          <a:blip cstate="print" r:embed="rId5"/>
          <a:srcRect/>
          <a:stretch>
            <a:fillRect/>
          </a:stretch>
        </p:blipFill>
        <p:spPr bwMode="auto">
          <a:xfrm>
            <a:off x="4857752" y="214290"/>
            <a:ext cx="3905277" cy="2928958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descr="G:\все\семинар профориентация\СТРОИТЕЛЬ\DSC05096.JPG" id="5122" name="Picture 2"/>
          <p:cNvPicPr>
            <a:picLocks noChangeArrowheads="1" noChangeAspect="1"/>
          </p:cNvPicPr>
          <p:nvPr/>
        </p:nvPicPr>
        <p:blipFill>
          <a:blip cstate="print" r:embed="rId6"/>
          <a:srcRect b="112" r="-53"/>
          <a:stretch>
            <a:fillRect/>
          </a:stretch>
        </p:blipFill>
        <p:spPr bwMode="auto">
          <a:xfrm>
            <a:off x="428596" y="214290"/>
            <a:ext cx="4206876" cy="321522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857752" y="3071810"/>
            <a:ext cx="3929090" cy="64294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ТЕХНОЛОГИЯ «ЛЕГО»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14612" y="6143644"/>
            <a:ext cx="3929090" cy="5000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dirty="0" lang="ru-RU" smtClean="0">
                <a:latin charset="0" pitchFamily="18" typeface="Times New Roman"/>
                <a:cs charset="0" pitchFamily="18" typeface="Times New Roman"/>
              </a:rPr>
              <a:t>МИР ПРИРОДЫ</a:t>
            </a:r>
            <a:endParaRPr b="1" dirty="0" lang="ru-RU">
              <a:latin charset="0" pitchFamily="18" typeface="Times New Roman"/>
              <a:cs charset="0" pitchFamily="18"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105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Интеллектуальное развитие детей в ДОУ включает: </vt:lpstr>
      <vt:lpstr>Слайд 3</vt:lpstr>
      <vt:lpstr>Инновационные  технологии  интеллектуального развития</vt:lpstr>
      <vt:lpstr>ШКОЛА БУДУЩИХ ОТЛИЧНИКОВ</vt:lpstr>
      <vt:lpstr>АКАДЕМИЯ ПРОФЕССОРА «ВСЕЗНАЙКИНА»</vt:lpstr>
      <vt:lpstr>Обучение чтению в игровой форме</vt:lpstr>
      <vt:lpstr>ЛОГОМАССАЖ</vt:lpstr>
      <vt:lpstr>Слайд 9</vt:lpstr>
      <vt:lpstr>Слайд 10</vt:lpstr>
    </vt:vector>
  </TitlesOfParts>
  <Company>Золотой Ключик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Зам. заведующей</dc:creator>
  <cp:lastModifiedBy>Пользователь</cp:lastModifiedBy>
  <cp:revision>15</cp:revision>
  <dcterms:created xsi:type="dcterms:W3CDTF">2019-03-14T06:57:54Z</dcterms:created>
  <dcterms:modified xsi:type="dcterms:W3CDTF">2021-02-01T09:59:54Z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782652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