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85" r:id="rId2"/>
    <p:sldId id="300" r:id="rId3"/>
    <p:sldId id="287" r:id="rId4"/>
    <p:sldId id="289" r:id="rId5"/>
    <p:sldId id="290" r:id="rId6"/>
    <p:sldId id="291" r:id="rId7"/>
    <p:sldId id="296" r:id="rId8"/>
    <p:sldId id="297" r:id="rId9"/>
    <p:sldId id="309" r:id="rId10"/>
    <p:sldId id="298" r:id="rId11"/>
    <p:sldId id="299" r:id="rId12"/>
    <p:sldId id="292" r:id="rId13"/>
    <p:sldId id="293" r:id="rId14"/>
    <p:sldId id="295" r:id="rId15"/>
    <p:sldId id="294" r:id="rId16"/>
    <p:sldId id="304" r:id="rId17"/>
    <p:sldId id="301" r:id="rId18"/>
    <p:sldId id="306" r:id="rId19"/>
    <p:sldId id="310" r:id="rId20"/>
    <p:sldId id="261" r:id="rId21"/>
    <p:sldId id="311" r:id="rId22"/>
    <p:sldId id="314" r:id="rId23"/>
    <p:sldId id="312" r:id="rId24"/>
    <p:sldId id="313" r:id="rId25"/>
    <p:sldId id="275" r:id="rId26"/>
    <p:sldId id="315" r:id="rId27"/>
    <p:sldId id="316" r:id="rId28"/>
    <p:sldId id="318" r:id="rId29"/>
    <p:sldId id="319" r:id="rId30"/>
    <p:sldId id="322" r:id="rId31"/>
    <p:sldId id="323" r:id="rId32"/>
    <p:sldId id="321" r:id="rId33"/>
    <p:sldId id="280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FF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C7185D-55DD-4497-95A0-4B6F1657C2D7}" type="datetimeFigureOut">
              <a:rPr lang="ru-RU" smtClean="0"/>
              <a:pPr/>
              <a:t>05.05.2021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011A39-AC9C-4A56-A91E-05ACDD128F1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274C2-4346-45CC-9C81-F077D7493C43}" type="datetimeFigureOut">
              <a:rPr lang="ru-RU" smtClean="0"/>
              <a:pPr/>
              <a:t>05.05.2021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98FD6-76B1-46F8-941C-AC57F49AA0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274C2-4346-45CC-9C81-F077D7493C43}" type="datetimeFigureOut">
              <a:rPr lang="ru-RU" smtClean="0"/>
              <a:pPr/>
              <a:t>05.05.2021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98FD6-76B1-46F8-941C-AC57F49AA0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274C2-4346-45CC-9C81-F077D7493C43}" type="datetimeFigureOut">
              <a:rPr lang="ru-RU" smtClean="0"/>
              <a:pPr/>
              <a:t>05.05.2021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98FD6-76B1-46F8-941C-AC57F49AA0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274C2-4346-45CC-9C81-F077D7493C43}" type="datetimeFigureOut">
              <a:rPr lang="ru-RU" smtClean="0"/>
              <a:pPr/>
              <a:t>05.05.2021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98FD6-76B1-46F8-941C-AC57F49AA0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274C2-4346-45CC-9C81-F077D7493C43}" type="datetimeFigureOut">
              <a:rPr lang="ru-RU" smtClean="0"/>
              <a:pPr/>
              <a:t>05.05.2021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98FD6-76B1-46F8-941C-AC57F49AA0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274C2-4346-45CC-9C81-F077D7493C43}" type="datetimeFigureOut">
              <a:rPr lang="ru-RU" smtClean="0"/>
              <a:pPr/>
              <a:t>05.05.2021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98FD6-76B1-46F8-941C-AC57F49AA0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274C2-4346-45CC-9C81-F077D7493C43}" type="datetimeFigureOut">
              <a:rPr lang="ru-RU" smtClean="0"/>
              <a:pPr/>
              <a:t>05.05.2021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98FD6-76B1-46F8-941C-AC57F49AA0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274C2-4346-45CC-9C81-F077D7493C43}" type="datetimeFigureOut">
              <a:rPr lang="ru-RU" smtClean="0"/>
              <a:pPr/>
              <a:t>05.05.2021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98FD6-76B1-46F8-941C-AC57F49AA0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274C2-4346-45CC-9C81-F077D7493C43}" type="datetimeFigureOut">
              <a:rPr lang="ru-RU" smtClean="0"/>
              <a:pPr/>
              <a:t>05.05.2021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98FD6-76B1-46F8-941C-AC57F49AA0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274C2-4346-45CC-9C81-F077D7493C43}" type="datetimeFigureOut">
              <a:rPr lang="ru-RU" smtClean="0"/>
              <a:pPr/>
              <a:t>05.05.2021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98FD6-76B1-46F8-941C-AC57F49AA0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274C2-4346-45CC-9C81-F077D7493C43}" type="datetimeFigureOut">
              <a:rPr lang="ru-RU" smtClean="0"/>
              <a:pPr/>
              <a:t>05.05.2021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98FD6-76B1-46F8-941C-AC57F49AA0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E274C2-4346-45CC-9C81-F077D7493C43}" type="datetimeFigureOut">
              <a:rPr lang="ru-RU" smtClean="0"/>
              <a:pPr/>
              <a:t>05.05.2021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E98FD6-76B1-46F8-941C-AC57F49AA05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jpeg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1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3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fundo-de-poligono-para-promocao-de-modelo-de-banner_50936-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214290"/>
            <a:ext cx="8786874" cy="411481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9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Формы и методы</a:t>
            </a:r>
          </a:p>
          <a:p>
            <a:pPr algn="ctr">
              <a:buNone/>
            </a:pPr>
            <a:r>
              <a:rPr lang="ru-RU" sz="39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ранней профориентации в </a:t>
            </a:r>
          </a:p>
          <a:p>
            <a:pPr algn="ctr">
              <a:buNone/>
            </a:pP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МАДОУ № 23 «ЗОЛОТОЙ КЛЮЧИК»</a:t>
            </a:r>
          </a:p>
          <a:p>
            <a:endParaRPr lang="ru-RU" dirty="0" smtClean="0"/>
          </a:p>
          <a:p>
            <a:pPr>
              <a:buNone/>
            </a:pPr>
            <a:endParaRPr lang="ru-RU" dirty="0" smtClean="0"/>
          </a:p>
          <a:p>
            <a:endParaRPr lang="ru-RU" dirty="0" smtClean="0"/>
          </a:p>
          <a:p>
            <a:pPr algn="r">
              <a:buNone/>
            </a:pP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g_e3a40a6bb036db5bb83bcfb231438170_2_1400x11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728" y="2428868"/>
            <a:ext cx="6223044" cy="40005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5" descr="1552-pastel-curves-2880x1800-abstract-wallpap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pic>
        <p:nvPicPr>
          <p:cNvPr id="1026" name="Picture 2" descr="D:\2018\Городской семинар профориент\сертиф 215.jpg"/>
          <p:cNvPicPr>
            <a:picLocks noChangeAspect="1" noChangeArrowheads="1"/>
          </p:cNvPicPr>
          <p:nvPr/>
        </p:nvPicPr>
        <p:blipFill>
          <a:blip r:embed="rId3" cstate="print"/>
          <a:srcRect t="18197" r="21224" b="690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285720" y="1"/>
            <a:ext cx="8572560" cy="230832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ru-RU" sz="3600" i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itchFamily="18" charset="0"/>
            </a:endParaRPr>
          </a:p>
          <a:p>
            <a:pPr algn="ctr"/>
            <a:endParaRPr lang="ru-RU" sz="3600" i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itchFamily="18" charset="0"/>
            </a:endParaRPr>
          </a:p>
          <a:p>
            <a:pPr algn="ctr"/>
            <a:endParaRPr lang="ru-RU" sz="3600" i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itchFamily="18" charset="0"/>
            </a:endParaRPr>
          </a:p>
          <a:p>
            <a:pPr algn="ctr"/>
            <a:endParaRPr lang="ru-RU" sz="3600" i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0034" y="214290"/>
            <a:ext cx="821537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itchFamily="18" charset="0"/>
              </a:rPr>
              <a:t>Быть </a:t>
            </a:r>
            <a:r>
              <a:rPr lang="ru-RU" sz="3600" b="1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itchFamily="18" charset="0"/>
              </a:rPr>
              <a:t>моделью </a:t>
            </a:r>
            <a:r>
              <a:rPr lang="ru-RU" sz="36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itchFamily="18" charset="0"/>
              </a:rPr>
              <a:t>хорошо,</a:t>
            </a:r>
            <a:br>
              <a:rPr lang="ru-RU" sz="36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sz="36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itchFamily="18" charset="0"/>
              </a:rPr>
              <a:t>а </a:t>
            </a:r>
            <a:r>
              <a:rPr lang="ru-RU" sz="3600" b="1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itchFamily="18" charset="0"/>
              </a:rPr>
              <a:t>детективом </a:t>
            </a:r>
            <a:r>
              <a:rPr lang="ru-RU" sz="36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itchFamily="18" charset="0"/>
              </a:rPr>
              <a:t>– лучше!</a:t>
            </a: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C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5" descr="1552-pastel-curves-2880x1800-abstract-wallpap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pic>
        <p:nvPicPr>
          <p:cNvPr id="4" name="Содержимое 3" descr="КЕЙС - ТЕХНОЛОГИЯ ДЕТЕКТИВНОЕ АГЕНСТВО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5882" t="10385" r="10294" b="597"/>
          <a:stretch>
            <a:fillRect/>
          </a:stretch>
        </p:blipFill>
        <p:spPr>
          <a:xfrm>
            <a:off x="214282" y="214290"/>
            <a:ext cx="4682760" cy="49292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Рисунок6.jpg"/>
          <p:cNvPicPr>
            <a:picLocks noChangeAspect="1"/>
          </p:cNvPicPr>
          <p:nvPr/>
        </p:nvPicPr>
        <p:blipFill>
          <a:blip r:embed="rId4" cstate="print"/>
          <a:srcRect l="19859" t="4858" r="6597" b="15692"/>
          <a:stretch>
            <a:fillRect/>
          </a:stretch>
        </p:blipFill>
        <p:spPr>
          <a:xfrm>
            <a:off x="5072066" y="214290"/>
            <a:ext cx="3961562" cy="28575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Кейс - технология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114046" y="3214686"/>
            <a:ext cx="3887078" cy="24483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142844" y="5572140"/>
            <a:ext cx="878687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В</a:t>
            </a:r>
            <a:r>
              <a:rPr lang="ru-RU" sz="36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 детективы </a:t>
            </a:r>
            <a:r>
              <a:rPr lang="ru-RU" sz="3600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б я пошёл,</a:t>
            </a:r>
            <a:br>
              <a:rPr lang="ru-RU" sz="3600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sz="3600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пусть меня научат…</a:t>
            </a:r>
            <a:endParaRPr lang="ru-RU" sz="36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5" descr="1552-pastel-curves-2880x1800-abstract-wallpap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1" cy="6858000"/>
          </a:xfrm>
          <a:prstGeom prst="rect">
            <a:avLst/>
          </a:prstGeom>
        </p:spPr>
      </p:pic>
      <p:pic>
        <p:nvPicPr>
          <p:cNvPr id="6" name="Рисунок 5" descr="Рисунок2.jpg"/>
          <p:cNvPicPr>
            <a:picLocks noChangeAspect="1"/>
          </p:cNvPicPr>
          <p:nvPr/>
        </p:nvPicPr>
        <p:blipFill>
          <a:blip r:embed="rId3" cstate="print"/>
          <a:srcRect l="4671" t="26014" r="32536" b="12308"/>
          <a:stretch>
            <a:fillRect/>
          </a:stretch>
        </p:blipFill>
        <p:spPr>
          <a:xfrm>
            <a:off x="0" y="-1"/>
            <a:ext cx="9144000" cy="68252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42876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Детектив </a:t>
            </a:r>
            <a:r>
              <a:rPr lang="ru-RU" sz="3600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- хорошо,</a:t>
            </a:r>
            <a:br>
              <a:rPr lang="ru-RU" sz="3600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sz="3600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 а </a:t>
            </a:r>
            <a:r>
              <a:rPr lang="ru-RU" sz="36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строитель – </a:t>
            </a:r>
            <a:r>
              <a:rPr lang="ru-RU" sz="3600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лучше!</a:t>
            </a:r>
            <a:br>
              <a:rPr lang="ru-RU" sz="3600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</a:br>
            <a:endParaRPr lang="ru-RU" sz="3600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5" descr="1552-pastel-curves-2880x1800-abstract-wallpap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1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8786874" cy="1000108"/>
          </a:xfrm>
        </p:spPr>
        <p:txBody>
          <a:bodyPr>
            <a:noAutofit/>
          </a:bodyPr>
          <a:lstStyle/>
          <a:p>
            <a:r>
              <a:rPr lang="ru-RU" sz="3600" i="1" dirty="0" smtClean="0">
                <a:solidFill>
                  <a:srgbClr val="C00000"/>
                </a:solidFill>
                <a:latin typeface="Bookman Old Style" pitchFamily="18" charset="0"/>
              </a:rPr>
              <a:t>Я б в </a:t>
            </a:r>
            <a:r>
              <a:rPr lang="ru-RU" sz="3600" b="1" i="1" dirty="0" smtClean="0">
                <a:solidFill>
                  <a:srgbClr val="C00000"/>
                </a:solidFill>
                <a:latin typeface="Bookman Old Style" pitchFamily="18" charset="0"/>
              </a:rPr>
              <a:t>строители</a:t>
            </a:r>
            <a:r>
              <a:rPr lang="ru-RU" sz="3600" i="1" dirty="0" smtClean="0">
                <a:solidFill>
                  <a:srgbClr val="C00000"/>
                </a:solidFill>
                <a:latin typeface="Bookman Old Style" pitchFamily="18" charset="0"/>
              </a:rPr>
              <a:t> пошёл, </a:t>
            </a:r>
            <a:br>
              <a:rPr lang="ru-RU" sz="3600" i="1" dirty="0" smtClean="0">
                <a:solidFill>
                  <a:srgbClr val="C00000"/>
                </a:solidFill>
                <a:latin typeface="Bookman Old Style" pitchFamily="18" charset="0"/>
              </a:rPr>
            </a:br>
            <a:r>
              <a:rPr lang="ru-RU" sz="3600" i="1" dirty="0" smtClean="0">
                <a:solidFill>
                  <a:srgbClr val="C00000"/>
                </a:solidFill>
                <a:latin typeface="Bookman Old Style" pitchFamily="18" charset="0"/>
              </a:rPr>
              <a:t>Пусть меня научат!</a:t>
            </a:r>
            <a:endParaRPr lang="ru-RU" sz="3600" i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pic>
        <p:nvPicPr>
          <p:cNvPr id="4" name="Содержимое 3" descr="Рисунок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5518" t="12911" r="12600" b="13527"/>
          <a:stretch>
            <a:fillRect/>
          </a:stretch>
        </p:blipFill>
        <p:spPr>
          <a:xfrm>
            <a:off x="1071538" y="3929066"/>
            <a:ext cx="2928958" cy="26310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Рисунок10.jpg"/>
          <p:cNvPicPr>
            <a:picLocks noChangeAspect="1"/>
          </p:cNvPicPr>
          <p:nvPr/>
        </p:nvPicPr>
        <p:blipFill>
          <a:blip r:embed="rId4" cstate="print"/>
          <a:srcRect l="6519" t="6190" r="8727" b="11283"/>
          <a:stretch>
            <a:fillRect/>
          </a:stretch>
        </p:blipFill>
        <p:spPr>
          <a:xfrm>
            <a:off x="5072066" y="4000504"/>
            <a:ext cx="3500462" cy="26926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Рисунок1.jpg"/>
          <p:cNvPicPr>
            <a:picLocks noChangeAspect="1"/>
          </p:cNvPicPr>
          <p:nvPr/>
        </p:nvPicPr>
        <p:blipFill>
          <a:blip r:embed="rId5" cstate="print"/>
          <a:srcRect l="6245" t="9008" r="19561" b="13831"/>
          <a:stretch>
            <a:fillRect/>
          </a:stretch>
        </p:blipFill>
        <p:spPr>
          <a:xfrm>
            <a:off x="714348" y="1071546"/>
            <a:ext cx="3395537" cy="27860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Рисунок3.jpg"/>
          <p:cNvPicPr>
            <a:picLocks noChangeAspect="1"/>
          </p:cNvPicPr>
          <p:nvPr/>
        </p:nvPicPr>
        <p:blipFill>
          <a:blip r:embed="rId6" cstate="print"/>
          <a:srcRect l="6273" t="8737" r="12832" b="14238"/>
          <a:stretch>
            <a:fillRect/>
          </a:stretch>
        </p:blipFill>
        <p:spPr>
          <a:xfrm>
            <a:off x="4786314" y="1000108"/>
            <a:ext cx="3786214" cy="28652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5" descr="1552-pastel-curves-2880x1800-abstract-wallpap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1" cy="6858000"/>
          </a:xfrm>
          <a:prstGeom prst="rect">
            <a:avLst/>
          </a:prstGeom>
        </p:spPr>
      </p:pic>
      <p:pic>
        <p:nvPicPr>
          <p:cNvPr id="4" name="Содержимое 3" descr="DSC02203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8786874" cy="107157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Строитель </a:t>
            </a:r>
            <a:r>
              <a:rPr lang="ru-RU" sz="3600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хорошо, </a:t>
            </a:r>
            <a:br>
              <a:rPr lang="ru-RU" sz="3600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sz="3600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а</a:t>
            </a:r>
            <a:r>
              <a:rPr lang="ru-RU" sz="36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 поваром </a:t>
            </a:r>
            <a:r>
              <a:rPr lang="ru-RU" sz="3600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лучше!</a:t>
            </a:r>
            <a:endParaRPr lang="ru-RU" sz="3600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6" name="Рисунок 5" descr="_29190-3568.jpg"/>
          <p:cNvPicPr>
            <a:picLocks noChangeAspect="1"/>
          </p:cNvPicPr>
          <p:nvPr/>
        </p:nvPicPr>
        <p:blipFill>
          <a:blip r:embed="rId4" cstate="print"/>
          <a:srcRect l="14327" r="16798"/>
          <a:stretch>
            <a:fillRect/>
          </a:stretch>
        </p:blipFill>
        <p:spPr>
          <a:xfrm>
            <a:off x="285720" y="357166"/>
            <a:ext cx="1357322" cy="27860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Содержимое 5" descr="1552-pastel-curves-2880x1800-abstract-wallpap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1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571636"/>
          </a:xfrm>
        </p:spPr>
        <p:txBody>
          <a:bodyPr>
            <a:noAutofit/>
          </a:bodyPr>
          <a:lstStyle/>
          <a:p>
            <a:r>
              <a:rPr lang="ru-RU" sz="3600" i="1" dirty="0" smtClean="0">
                <a:solidFill>
                  <a:srgbClr val="C00000"/>
                </a:solidFill>
                <a:latin typeface="Bookman Old Style" pitchFamily="18" charset="0"/>
              </a:rPr>
              <a:t>Я бы  в </a:t>
            </a:r>
            <a:r>
              <a:rPr lang="ru-RU" sz="3600" b="1" i="1" dirty="0" smtClean="0">
                <a:solidFill>
                  <a:srgbClr val="C00000"/>
                </a:solidFill>
                <a:latin typeface="Bookman Old Style" pitchFamily="18" charset="0"/>
              </a:rPr>
              <a:t>повара </a:t>
            </a:r>
            <a:r>
              <a:rPr lang="ru-RU" sz="3600" i="1" dirty="0" smtClean="0">
                <a:solidFill>
                  <a:srgbClr val="C00000"/>
                </a:solidFill>
                <a:latin typeface="Bookman Old Style" pitchFamily="18" charset="0"/>
              </a:rPr>
              <a:t>пошёл – </a:t>
            </a:r>
            <a:br>
              <a:rPr lang="ru-RU" sz="3600" i="1" dirty="0" smtClean="0">
                <a:solidFill>
                  <a:srgbClr val="C00000"/>
                </a:solidFill>
                <a:latin typeface="Bookman Old Style" pitchFamily="18" charset="0"/>
              </a:rPr>
            </a:br>
            <a:r>
              <a:rPr lang="ru-RU" sz="3600" i="1" dirty="0" smtClean="0">
                <a:solidFill>
                  <a:srgbClr val="C00000"/>
                </a:solidFill>
                <a:latin typeface="Bookman Old Style" pitchFamily="18" charset="0"/>
              </a:rPr>
              <a:t>Пусть меня научат!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i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pic>
        <p:nvPicPr>
          <p:cNvPr id="6" name="Содержимое 3" descr="P103088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071934" y="1428736"/>
            <a:ext cx="3238522" cy="24288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сертиф 525.jpg"/>
          <p:cNvPicPr>
            <a:picLocks noChangeAspect="1"/>
          </p:cNvPicPr>
          <p:nvPr/>
        </p:nvPicPr>
        <p:blipFill>
          <a:blip r:embed="rId4" cstate="print"/>
          <a:srcRect l="25000" t="-1389"/>
          <a:stretch>
            <a:fillRect/>
          </a:stretch>
        </p:blipFill>
        <p:spPr>
          <a:xfrm>
            <a:off x="5143504" y="3929066"/>
            <a:ext cx="3571900" cy="27161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153664198989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8596" y="1500173"/>
            <a:ext cx="2750363" cy="366715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" name="Рисунок 9" descr="_29190-3568.jpg"/>
          <p:cNvPicPr>
            <a:picLocks noChangeAspect="1"/>
          </p:cNvPicPr>
          <p:nvPr/>
        </p:nvPicPr>
        <p:blipFill>
          <a:blip r:embed="rId6" cstate="print"/>
          <a:srcRect l="14327" r="16798"/>
          <a:stretch>
            <a:fillRect/>
          </a:stretch>
        </p:blipFill>
        <p:spPr>
          <a:xfrm>
            <a:off x="3571868" y="4143380"/>
            <a:ext cx="1183305" cy="24288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сертиф 1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20954" t="8453" r="10759"/>
          <a:stretch>
            <a:fillRect/>
          </a:stretch>
        </p:blipFill>
        <p:spPr>
          <a:xfrm>
            <a:off x="0" y="-37476"/>
            <a:ext cx="9144000" cy="6895476"/>
          </a:xfrm>
          <a:prstGeom prst="rect">
            <a:avLst/>
          </a:prstGeom>
        </p:spPr>
      </p:pic>
      <p:pic>
        <p:nvPicPr>
          <p:cNvPr id="5" name="Рисунок 4" descr="сертиф 119.jpg"/>
          <p:cNvPicPr>
            <a:picLocks noChangeAspect="1"/>
          </p:cNvPicPr>
          <p:nvPr/>
        </p:nvPicPr>
        <p:blipFill>
          <a:blip r:embed="rId3" cstate="print"/>
          <a:srcRect t="2777" r="13281"/>
          <a:stretch>
            <a:fillRect/>
          </a:stretch>
        </p:blipFill>
        <p:spPr>
          <a:xfrm>
            <a:off x="142844" y="3214686"/>
            <a:ext cx="5324141" cy="33575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0" y="214290"/>
            <a:ext cx="9144000" cy="12144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Научная лаборатория </a:t>
            </a:r>
          </a:p>
          <a:p>
            <a:pPr algn="ctr"/>
            <a:r>
              <a:rPr lang="ru-RU" sz="36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«Академия профессора Всезнайкина»</a:t>
            </a:r>
            <a:endParaRPr lang="ru-RU" sz="3600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5" descr="1552-pastel-curves-2880x1800-abstract-wallpap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1" cy="6858000"/>
          </a:xfrm>
          <a:prstGeom prst="rect">
            <a:avLst/>
          </a:prstGeom>
        </p:spPr>
      </p:pic>
      <p:pic>
        <p:nvPicPr>
          <p:cNvPr id="4" name="Содержимое 3" descr="сертиф 074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r="13691"/>
          <a:stretch>
            <a:fillRect/>
          </a:stretch>
        </p:blipFill>
        <p:spPr>
          <a:xfrm>
            <a:off x="285720" y="3732232"/>
            <a:ext cx="4357718" cy="28400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сертиф 095.jpg"/>
          <p:cNvPicPr>
            <a:picLocks noChangeAspect="1"/>
          </p:cNvPicPr>
          <p:nvPr/>
        </p:nvPicPr>
        <p:blipFill>
          <a:blip r:embed="rId4" cstate="print"/>
          <a:srcRect l="9859" t="1095" r="2816" b="1251"/>
          <a:stretch>
            <a:fillRect/>
          </a:stretch>
        </p:blipFill>
        <p:spPr>
          <a:xfrm>
            <a:off x="214282" y="285728"/>
            <a:ext cx="4656292" cy="29289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сертиф 105.jpg"/>
          <p:cNvPicPr>
            <a:picLocks noChangeAspect="1"/>
          </p:cNvPicPr>
          <p:nvPr/>
        </p:nvPicPr>
        <p:blipFill>
          <a:blip r:embed="rId5" cstate="print"/>
          <a:srcRect l="28125" t="-1" r="19941" b="706"/>
          <a:stretch>
            <a:fillRect/>
          </a:stretch>
        </p:blipFill>
        <p:spPr>
          <a:xfrm>
            <a:off x="5572132" y="285728"/>
            <a:ext cx="2928958" cy="31500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 descr="vopros-novyy-sayt-png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357818" y="2852150"/>
            <a:ext cx="3143272" cy="38707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Содержимое 5" descr="1552-pastel-curves-2880x1800-abstract-wallpap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1" cy="6858000"/>
          </a:xfrm>
          <a:prstGeom prst="rect">
            <a:avLst/>
          </a:prstGeom>
        </p:spPr>
      </p:pic>
      <p:pic>
        <p:nvPicPr>
          <p:cNvPr id="1026" name="Picture 2" descr="D:\2014\занятия фролова\DSC09476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3714751"/>
            <a:ext cx="4357718" cy="29051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IMG_0650.JPG"/>
          <p:cNvPicPr>
            <a:picLocks noChangeAspect="1"/>
          </p:cNvPicPr>
          <p:nvPr/>
        </p:nvPicPr>
        <p:blipFill>
          <a:blip r:embed="rId4" cstate="print"/>
          <a:srcRect l="8621" t="6897" r="3448"/>
          <a:stretch>
            <a:fillRect/>
          </a:stretch>
        </p:blipFill>
        <p:spPr>
          <a:xfrm>
            <a:off x="4857752" y="428604"/>
            <a:ext cx="4000528" cy="31768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DSC0489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7158" y="428604"/>
            <a:ext cx="3929090" cy="29468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 descr="20181115_123855.jpg"/>
          <p:cNvPicPr>
            <a:picLocks noChangeAspect="1"/>
          </p:cNvPicPr>
          <p:nvPr/>
        </p:nvPicPr>
        <p:blipFill>
          <a:blip r:embed="rId6" cstate="print"/>
          <a:srcRect l="6944" t="33333" r="18055" b="5208"/>
          <a:stretch>
            <a:fillRect/>
          </a:stretch>
        </p:blipFill>
        <p:spPr>
          <a:xfrm>
            <a:off x="5643570" y="3721367"/>
            <a:ext cx="2714644" cy="296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5" descr="1552-pastel-curves-2880x1800-abstract-wallpap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1" cy="6858000"/>
          </a:xfrm>
          <a:prstGeom prst="rect">
            <a:avLst/>
          </a:prstGeom>
        </p:spPr>
      </p:pic>
      <p:pic>
        <p:nvPicPr>
          <p:cNvPr id="4" name="Содержимое 3" descr="_R_mgMZ-54Y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8593" t="8185" r="13231" b="6801"/>
          <a:stretch>
            <a:fillRect/>
          </a:stretch>
        </p:blipFill>
        <p:spPr>
          <a:xfrm>
            <a:off x="714348" y="1285860"/>
            <a:ext cx="7643866" cy="5357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582726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Он главный на дороге,</a:t>
            </a:r>
            <a:br>
              <a:rPr lang="ru-RU" sz="3600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sz="3600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Он важный, как директор,</a:t>
            </a:r>
            <a:br>
              <a:rPr lang="ru-RU" sz="3600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sz="3600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И смотрит взглядом строгим</a:t>
            </a:r>
            <a:br>
              <a:rPr lang="ru-RU" sz="3600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sz="3600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На всех автоинспектор!</a:t>
            </a:r>
            <a:endParaRPr lang="ru-RU" sz="3600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5" descr="1552-pastel-curves-2880x1800-abstract-wallpap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1" cy="6858000"/>
          </a:xfrm>
          <a:prstGeom prst="rect">
            <a:avLst/>
          </a:prstGeom>
        </p:spPr>
      </p:pic>
      <p:pic>
        <p:nvPicPr>
          <p:cNvPr id="4" name="Содержимое 3" descr="dude-youre-losin-me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14282" y="285728"/>
            <a:ext cx="8679748" cy="62151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642918"/>
            <a:ext cx="8643998" cy="1928826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У меня растут года,</a:t>
            </a:r>
            <a:br>
              <a:rPr lang="ru-RU" sz="36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sz="36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будет и семнадцать.</a:t>
            </a:r>
            <a:br>
              <a:rPr lang="ru-RU" sz="36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sz="36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Где работать мне тогда,</a:t>
            </a:r>
            <a:br>
              <a:rPr lang="ru-RU" sz="36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sz="36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чем заниматься?</a:t>
            </a:r>
            <a:endParaRPr lang="ru-RU" sz="3600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1552-pastel-curves-2880x1800-abstract-wallpap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1" cy="6858000"/>
          </a:xfrm>
          <a:prstGeom prst="rect">
            <a:avLst/>
          </a:prstGeom>
        </p:spPr>
      </p:pic>
      <p:pic>
        <p:nvPicPr>
          <p:cNvPr id="3" name="Рисунок 2" descr="YqypsxhaTCI.jpg"/>
          <p:cNvPicPr>
            <a:picLocks noChangeAspect="1"/>
          </p:cNvPicPr>
          <p:nvPr/>
        </p:nvPicPr>
        <p:blipFill>
          <a:blip r:embed="rId3" cstate="print"/>
          <a:srcRect l="9722" t="10416" r="19444"/>
          <a:stretch>
            <a:fillRect/>
          </a:stretch>
        </p:blipFill>
        <p:spPr>
          <a:xfrm>
            <a:off x="285720" y="214290"/>
            <a:ext cx="3786214" cy="63845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DSC00393.JPG"/>
          <p:cNvPicPr>
            <a:picLocks noChangeAspect="1"/>
          </p:cNvPicPr>
          <p:nvPr/>
        </p:nvPicPr>
        <p:blipFill>
          <a:blip r:embed="rId4" cstate="print"/>
          <a:srcRect l="14843" t="18304"/>
          <a:stretch>
            <a:fillRect/>
          </a:stretch>
        </p:blipFill>
        <p:spPr>
          <a:xfrm>
            <a:off x="4286248" y="3786190"/>
            <a:ext cx="4541876" cy="28998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DSC00395.JPG"/>
          <p:cNvPicPr>
            <a:picLocks noChangeAspect="1"/>
          </p:cNvPicPr>
          <p:nvPr/>
        </p:nvPicPr>
        <p:blipFill>
          <a:blip r:embed="rId5" cstate="print"/>
          <a:srcRect l="28906" t="695"/>
          <a:stretch>
            <a:fillRect/>
          </a:stretch>
        </p:blipFill>
        <p:spPr>
          <a:xfrm>
            <a:off x="4786314" y="214290"/>
            <a:ext cx="3714776" cy="34532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5" descr="1552-pastel-curves-2880x1800-abstract-wallpap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1" cy="6858000"/>
          </a:xfrm>
          <a:prstGeom prst="rect">
            <a:avLst/>
          </a:prstGeom>
        </p:spPr>
      </p:pic>
      <p:pic>
        <p:nvPicPr>
          <p:cNvPr id="4" name="Содержимое 3" descr="1537513950949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072198" y="142852"/>
            <a:ext cx="2286000" cy="304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IMG_786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43175" y="3643314"/>
            <a:ext cx="4679156" cy="31194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сертиф 40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2910" y="140108"/>
            <a:ext cx="4572032" cy="34317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IMG_20190131_103847_resized_20190204_03092754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6072198" cy="2857496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Самое опасное ‒</a:t>
            </a:r>
            <a:br>
              <a:rPr lang="ru-RU" sz="36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sz="36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Работа под землёй.</a:t>
            </a:r>
            <a:br>
              <a:rPr lang="ru-RU" sz="36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sz="36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Каждый, кто шахтёром стал, ‒</a:t>
            </a:r>
            <a:br>
              <a:rPr lang="ru-RU" sz="36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sz="36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Тот уже герой!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5" descr="1552-pastel-curves-2880x1800-abstract-wallpap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1" cy="6858000"/>
          </a:xfrm>
          <a:prstGeom prst="rect">
            <a:avLst/>
          </a:prstGeom>
        </p:spPr>
      </p:pic>
      <p:pic>
        <p:nvPicPr>
          <p:cNvPr id="6" name="Рисунок 5" descr="IMG_20190131_101118_resized_20190204_030923159.jpg"/>
          <p:cNvPicPr>
            <a:picLocks noChangeAspect="1"/>
          </p:cNvPicPr>
          <p:nvPr/>
        </p:nvPicPr>
        <p:blipFill>
          <a:blip r:embed="rId3" cstate="print"/>
          <a:srcRect t="4166" r="3124" b="18750"/>
          <a:stretch>
            <a:fillRect/>
          </a:stretch>
        </p:blipFill>
        <p:spPr>
          <a:xfrm>
            <a:off x="500034" y="4500570"/>
            <a:ext cx="3714776" cy="22168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IMG_20190131_102357_resized_20190204_030913062.jpg"/>
          <p:cNvPicPr>
            <a:picLocks noChangeAspect="1"/>
          </p:cNvPicPr>
          <p:nvPr/>
        </p:nvPicPr>
        <p:blipFill>
          <a:blip r:embed="rId4" cstate="print"/>
          <a:srcRect l="21875" t="6250" r="28125" b="17708"/>
          <a:stretch>
            <a:fillRect/>
          </a:stretch>
        </p:blipFill>
        <p:spPr>
          <a:xfrm>
            <a:off x="714348" y="642918"/>
            <a:ext cx="3214710" cy="36667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4356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2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Встреча с шахтёром орденоносцем</a:t>
            </a:r>
            <a:endParaRPr lang="ru-RU" sz="3200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4" name="Содержимое 3" descr="IMG_20190131_103501_resized_20190204_030917068.jpg"/>
          <p:cNvPicPr>
            <a:picLocks noGrp="1" noChangeAspect="1"/>
          </p:cNvPicPr>
          <p:nvPr>
            <p:ph idx="1"/>
          </p:nvPr>
        </p:nvPicPr>
        <p:blipFill>
          <a:blip r:embed="rId5" cstate="print"/>
          <a:stretch>
            <a:fillRect/>
          </a:stretch>
        </p:blipFill>
        <p:spPr>
          <a:xfrm>
            <a:off x="4572000" y="3500438"/>
            <a:ext cx="4239159" cy="31793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IMG_20190131_101608_resized_20190204_030924405.jpg"/>
          <p:cNvPicPr>
            <a:picLocks noChangeAspect="1"/>
          </p:cNvPicPr>
          <p:nvPr/>
        </p:nvPicPr>
        <p:blipFill>
          <a:blip r:embed="rId6" cstate="print"/>
          <a:srcRect l="14843" t="12500" r="10156"/>
          <a:stretch>
            <a:fillRect/>
          </a:stretch>
        </p:blipFill>
        <p:spPr>
          <a:xfrm>
            <a:off x="5143504" y="642918"/>
            <a:ext cx="3071834" cy="26878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сертиф 05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714348" y="5500702"/>
            <a:ext cx="5715040" cy="8572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Экскурсия в городской музей </a:t>
            </a:r>
          </a:p>
          <a:p>
            <a:pPr algn="ctr"/>
            <a:r>
              <a:rPr lang="ru-RU" sz="32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им. В.Н. Плотникова</a:t>
            </a:r>
            <a:endParaRPr lang="ru-RU" sz="3200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endParaRPr lang="ru-RU" sz="54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Century" pitchFamily="18" charset="0"/>
            </a:endParaRPr>
          </a:p>
        </p:txBody>
      </p:sp>
      <p:pic>
        <p:nvPicPr>
          <p:cNvPr id="6" name="Содержимое 5" descr="сертиф 06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-1"/>
            <a:ext cx="9144000" cy="685800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сертиф 06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_20190817_11085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357158" y="5500702"/>
            <a:ext cx="7786742" cy="10715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Экскурсия в шахтерский городок</a:t>
            </a:r>
            <a:endParaRPr lang="ru-RU" sz="3200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IMG_20190817_11153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5" descr="1552-pastel-curves-2880x1800-abstract-wallpap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1" cy="6858000"/>
          </a:xfrm>
          <a:prstGeom prst="rect">
            <a:avLst/>
          </a:prstGeom>
        </p:spPr>
      </p:pic>
      <p:pic>
        <p:nvPicPr>
          <p:cNvPr id="12" name="Рисунок 11" descr="сертиф 071.jpg"/>
          <p:cNvPicPr>
            <a:picLocks noChangeAspect="1"/>
          </p:cNvPicPr>
          <p:nvPr/>
        </p:nvPicPr>
        <p:blipFill>
          <a:blip r:embed="rId3" cstate="print"/>
          <a:srcRect l="11111" t="6250" r="20833" b="5208"/>
          <a:stretch>
            <a:fillRect/>
          </a:stretch>
        </p:blipFill>
        <p:spPr>
          <a:xfrm>
            <a:off x="500034" y="357166"/>
            <a:ext cx="3500462" cy="60722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Рисунок 13" descr="IMG_20190817_11093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14809" y="357166"/>
            <a:ext cx="4554173" cy="60722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5" descr="1552-pastel-curves-2880x1800-abstract-wallpap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1" cy="6858000"/>
          </a:xfrm>
          <a:prstGeom prst="rect">
            <a:avLst/>
          </a:prstGeom>
        </p:spPr>
      </p:pic>
      <p:pic>
        <p:nvPicPr>
          <p:cNvPr id="4" name="Содержимое 3" descr="IMG_144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6857" t="15152" r="7909" b="12241"/>
          <a:stretch>
            <a:fillRect/>
          </a:stretch>
        </p:blipFill>
        <p:spPr>
          <a:xfrm>
            <a:off x="227774" y="1705674"/>
            <a:ext cx="8701944" cy="49380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285720" y="0"/>
            <a:ext cx="85725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  <a:t>В каждом ребёнке дремлет птица, которую надо разбудить для полёта.</a:t>
            </a:r>
            <a:r>
              <a:rPr lang="ru-RU" sz="2800" b="1" i="1" dirty="0" smtClean="0">
                <a:latin typeface="Bookman Old Style" pitchFamily="18" charset="0"/>
                <a:cs typeface="Times New Roman" pitchFamily="18" charset="0"/>
              </a:rPr>
              <a:t/>
            </a:r>
            <a:br>
              <a:rPr lang="ru-RU" sz="2800" b="1" i="1" dirty="0" smtClean="0">
                <a:latin typeface="Bookman Old Style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rgbClr val="C00000"/>
                </a:solidFill>
                <a:latin typeface="Bookman Old Style" pitchFamily="18" charset="0"/>
                <a:cs typeface="Times New Roman" pitchFamily="18" charset="0"/>
              </a:rPr>
              <a:t>Творчество </a:t>
            </a:r>
            <a:r>
              <a:rPr lang="ru-RU" sz="2800" b="1" i="1" dirty="0" smtClean="0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  <a:t>– вот имя этой волшебной птицы!</a:t>
            </a:r>
            <a:r>
              <a:rPr lang="ru-RU" sz="3200" b="1" i="1" dirty="0" smtClean="0">
                <a:latin typeface="Bookman Old Style" pitchFamily="18" charset="0"/>
                <a:cs typeface="Times New Roman" pitchFamily="18" charset="0"/>
              </a:rPr>
              <a:t/>
            </a:r>
            <a:br>
              <a:rPr lang="ru-RU" sz="3200" b="1" i="1" dirty="0" smtClean="0">
                <a:latin typeface="Bookman Old Style" pitchFamily="18" charset="0"/>
                <a:cs typeface="Times New Roman" pitchFamily="18" charset="0"/>
              </a:rPr>
            </a:br>
            <a:endParaRPr lang="ru-RU" sz="3200" b="1" i="1" dirty="0">
              <a:latin typeface="Bookman Old Style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s1200.jpg"/>
          <p:cNvPicPr>
            <a:picLocks noChangeAspect="1"/>
          </p:cNvPicPr>
          <p:nvPr/>
        </p:nvPicPr>
        <p:blipFill>
          <a:blip r:embed="rId4" cstate="print"/>
          <a:srcRect l="9375" t="8333" r="9375" b="6250"/>
          <a:stretch>
            <a:fillRect/>
          </a:stretch>
        </p:blipFill>
        <p:spPr>
          <a:xfrm>
            <a:off x="8143900" y="1785926"/>
            <a:ext cx="815438" cy="1285884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Содержимое 5" descr="1552-pastel-curves-2880x1800-abstract-wallpap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1" cy="6858000"/>
          </a:xfrm>
          <a:prstGeom prst="rect">
            <a:avLst/>
          </a:prstGeom>
        </p:spPr>
      </p:pic>
      <p:pic>
        <p:nvPicPr>
          <p:cNvPr id="6" name="Содержимое 5" descr="сертиф 054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85720" y="214290"/>
            <a:ext cx="4435241" cy="63008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IMG_20190817_10595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29190" y="714356"/>
            <a:ext cx="3982651" cy="53102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1552-pastel-curves-2880x1800-abstract-wallpap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1" cy="6858000"/>
          </a:xfrm>
          <a:prstGeom prst="rect">
            <a:avLst/>
          </a:prstGeom>
        </p:spPr>
      </p:pic>
      <p:pic>
        <p:nvPicPr>
          <p:cNvPr id="4" name="Содержимое 3" descr="сертиф 067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21826" t="947" r="26959" b="2069"/>
          <a:stretch>
            <a:fillRect/>
          </a:stretch>
        </p:blipFill>
        <p:spPr>
          <a:xfrm>
            <a:off x="214282" y="357166"/>
            <a:ext cx="4422826" cy="52149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IMG_20190817_111516.jpg"/>
          <p:cNvPicPr>
            <a:picLocks noChangeAspect="1"/>
          </p:cNvPicPr>
          <p:nvPr/>
        </p:nvPicPr>
        <p:blipFill>
          <a:blip r:embed="rId4" cstate="print"/>
          <a:srcRect l="13851" t="1351" r="10135"/>
          <a:stretch>
            <a:fillRect/>
          </a:stretch>
        </p:blipFill>
        <p:spPr>
          <a:xfrm>
            <a:off x="4857752" y="857232"/>
            <a:ext cx="4036730" cy="39290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4857752" y="5143512"/>
            <a:ext cx="4143404" cy="12144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Растим достойную смену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_20190817_11091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proforientacija_doshkolnikov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609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1552-pastel-curves-2880x1800-abstract-wallpap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1" cy="6858000"/>
          </a:xfrm>
          <a:prstGeom prst="rect">
            <a:avLst/>
          </a:prstGeom>
        </p:spPr>
      </p:pic>
      <p:pic>
        <p:nvPicPr>
          <p:cNvPr id="4" name="Содержимое 3" descr="DSC01847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357686" y="285728"/>
            <a:ext cx="4518452" cy="60246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IMG_1423.JPG"/>
          <p:cNvPicPr>
            <a:picLocks noChangeAspect="1"/>
          </p:cNvPicPr>
          <p:nvPr/>
        </p:nvPicPr>
        <p:blipFill>
          <a:blip r:embed="rId4" cstate="print"/>
          <a:srcRect l="13253" t="7229" b="9638"/>
          <a:stretch>
            <a:fillRect/>
          </a:stretch>
        </p:blipFill>
        <p:spPr>
          <a:xfrm rot="5400000" flipV="1">
            <a:off x="-804448" y="1375897"/>
            <a:ext cx="6037989" cy="38576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IMG_1487.JPG"/>
          <p:cNvPicPr>
            <a:picLocks noChangeAspect="1"/>
          </p:cNvPicPr>
          <p:nvPr/>
        </p:nvPicPr>
        <p:blipFill>
          <a:blip r:embed="rId2" cstate="print"/>
          <a:srcRect l="4687" t="16016" r="3906"/>
          <a:stretch>
            <a:fillRect/>
          </a:stretch>
        </p:blipFill>
        <p:spPr>
          <a:xfrm>
            <a:off x="214282" y="642918"/>
            <a:ext cx="8747038" cy="5357850"/>
          </a:xfrm>
          <a:prstGeom prst="rect">
            <a:avLst/>
          </a:prstGeom>
        </p:spPr>
      </p:pic>
      <p:pic>
        <p:nvPicPr>
          <p:cNvPr id="7" name="Содержимое 5" descr="1552-pastel-curves-2880x1800-abstract-wallpap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1" cy="6858000"/>
          </a:xfrm>
          <a:prstGeom prst="rect">
            <a:avLst/>
          </a:prstGeom>
        </p:spPr>
      </p:pic>
      <p:pic>
        <p:nvPicPr>
          <p:cNvPr id="8" name="Рисунок 7" descr="_DSC8602.JPG"/>
          <p:cNvPicPr>
            <a:picLocks noChangeAspect="1"/>
          </p:cNvPicPr>
          <p:nvPr/>
        </p:nvPicPr>
        <p:blipFill>
          <a:blip r:embed="rId4" cstate="print"/>
          <a:srcRect l="7940" t="20552" r="19462"/>
          <a:stretch>
            <a:fillRect/>
          </a:stretch>
        </p:blipFill>
        <p:spPr>
          <a:xfrm>
            <a:off x="142844" y="142852"/>
            <a:ext cx="4572032" cy="33139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Копия _DSC8511.JPG"/>
          <p:cNvPicPr>
            <a:picLocks noChangeAspect="1"/>
          </p:cNvPicPr>
          <p:nvPr/>
        </p:nvPicPr>
        <p:blipFill>
          <a:blip r:embed="rId5" cstate="print">
            <a:lum/>
          </a:blip>
          <a:srcRect l="8684" t="7492"/>
          <a:stretch>
            <a:fillRect/>
          </a:stretch>
        </p:blipFill>
        <p:spPr>
          <a:xfrm>
            <a:off x="4000496" y="3334982"/>
            <a:ext cx="4972613" cy="33365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 descr="_DSC8476.JPG"/>
          <p:cNvPicPr>
            <a:picLocks noChangeAspect="1"/>
          </p:cNvPicPr>
          <p:nvPr/>
        </p:nvPicPr>
        <p:blipFill>
          <a:blip r:embed="rId6" cstate="print"/>
          <a:srcRect l="31250" t="22871" r="3906"/>
          <a:stretch>
            <a:fillRect/>
          </a:stretch>
        </p:blipFill>
        <p:spPr>
          <a:xfrm>
            <a:off x="5000628" y="142852"/>
            <a:ext cx="3876725" cy="30541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 descr="P1040397.JPG"/>
          <p:cNvPicPr>
            <a:picLocks noChangeAspect="1"/>
          </p:cNvPicPr>
          <p:nvPr/>
        </p:nvPicPr>
        <p:blipFill>
          <a:blip r:embed="rId7" cstate="print"/>
          <a:srcRect l="18750" t="8333" r="22656" b="2777"/>
          <a:stretch>
            <a:fillRect/>
          </a:stretch>
        </p:blipFill>
        <p:spPr>
          <a:xfrm>
            <a:off x="214282" y="3643314"/>
            <a:ext cx="3432372" cy="29289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5" descr="1552-pastel-curves-2880x1800-abstract-wallpap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1" cy="6858000"/>
          </a:xfrm>
          <a:prstGeom prst="rect">
            <a:avLst/>
          </a:prstGeom>
        </p:spPr>
      </p:pic>
      <p:pic>
        <p:nvPicPr>
          <p:cNvPr id="6" name="Содержимое 5" descr="DSC05892.jp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lum bright="-10000" contrast="-10000"/>
          </a:blip>
          <a:srcRect l="11356" t="15336" r="7758" b="2161"/>
          <a:stretch>
            <a:fillRect/>
          </a:stretch>
        </p:blipFill>
        <p:spPr>
          <a:xfrm>
            <a:off x="4929190" y="4000504"/>
            <a:ext cx="3500462" cy="26778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DSC05496.JPG"/>
          <p:cNvPicPr>
            <a:picLocks noChangeAspect="1"/>
          </p:cNvPicPr>
          <p:nvPr/>
        </p:nvPicPr>
        <p:blipFill>
          <a:blip r:embed="rId4" cstate="print"/>
          <a:srcRect r="5660" b="6918"/>
          <a:stretch>
            <a:fillRect/>
          </a:stretch>
        </p:blipFill>
        <p:spPr>
          <a:xfrm>
            <a:off x="428596" y="4000504"/>
            <a:ext cx="3571900" cy="26432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DSC_5095.jpg"/>
          <p:cNvPicPr>
            <a:picLocks noChangeAspect="1"/>
          </p:cNvPicPr>
          <p:nvPr/>
        </p:nvPicPr>
        <p:blipFill>
          <a:blip r:embed="rId5" cstate="print"/>
          <a:srcRect l="7885" t="1993" r="10633" b="6108"/>
          <a:stretch>
            <a:fillRect/>
          </a:stretch>
        </p:blipFill>
        <p:spPr>
          <a:xfrm>
            <a:off x="4000496" y="142852"/>
            <a:ext cx="4929222" cy="37107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 descr="s1200.jpg"/>
          <p:cNvPicPr>
            <a:picLocks noChangeAspect="1"/>
          </p:cNvPicPr>
          <p:nvPr/>
        </p:nvPicPr>
        <p:blipFill>
          <a:blip r:embed="rId6" cstate="print"/>
          <a:srcRect l="9375" t="8333" r="9375" b="6250"/>
          <a:stretch>
            <a:fillRect/>
          </a:stretch>
        </p:blipFill>
        <p:spPr>
          <a:xfrm>
            <a:off x="8143900" y="1785926"/>
            <a:ext cx="815438" cy="1285884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1" name="Рисунок 10" descr="s1200.jpg"/>
          <p:cNvPicPr>
            <a:picLocks noChangeAspect="1"/>
          </p:cNvPicPr>
          <p:nvPr/>
        </p:nvPicPr>
        <p:blipFill>
          <a:blip r:embed="rId6" cstate="print"/>
          <a:srcRect l="9375" t="8333" r="9375" b="6250"/>
          <a:stretch>
            <a:fillRect/>
          </a:stretch>
        </p:blipFill>
        <p:spPr>
          <a:xfrm>
            <a:off x="8296300" y="1938326"/>
            <a:ext cx="815438" cy="1285884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3" name="Рисунок 12" descr="Рисунок7.jpg"/>
          <p:cNvPicPr>
            <a:picLocks noChangeAspect="1"/>
          </p:cNvPicPr>
          <p:nvPr/>
        </p:nvPicPr>
        <p:blipFill>
          <a:blip r:embed="rId7" cstate="print"/>
          <a:srcRect l="16878" t="6749" r="10569" b="14988"/>
          <a:stretch>
            <a:fillRect/>
          </a:stretch>
        </p:blipFill>
        <p:spPr>
          <a:xfrm>
            <a:off x="285720" y="394438"/>
            <a:ext cx="3500462" cy="28916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5" descr="1552-pastel-curves-2880x1800-abstract-wallpap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pic>
        <p:nvPicPr>
          <p:cNvPr id="6" name="Рисунок 5" descr="Подготовка к показу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2984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Быть</a:t>
            </a:r>
            <a:r>
              <a:rPr lang="ru-RU" sz="36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 артистом </a:t>
            </a:r>
            <a:r>
              <a:rPr lang="ru-RU" sz="3600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хорошо,</a:t>
            </a:r>
            <a:r>
              <a:rPr lang="ru-RU" sz="36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 </a:t>
            </a:r>
            <a:br>
              <a:rPr lang="ru-RU" sz="36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sz="3600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а</a:t>
            </a:r>
            <a:r>
              <a:rPr lang="ru-RU" sz="36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 моделью </a:t>
            </a:r>
            <a:r>
              <a:rPr lang="ru-RU" sz="3600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лучше!</a:t>
            </a:r>
            <a:endParaRPr lang="ru-RU" sz="3600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5" descr="1552-pastel-curves-2880x1800-abstract-wallpap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Autofit/>
          </a:bodyPr>
          <a:lstStyle/>
          <a:p>
            <a:r>
              <a:rPr lang="ru-RU" sz="3600" i="1" dirty="0" smtClean="0">
                <a:solidFill>
                  <a:srgbClr val="C00000"/>
                </a:solidFill>
                <a:latin typeface="Bookman Old Style" pitchFamily="18" charset="0"/>
              </a:rPr>
              <a:t>Может я </a:t>
            </a:r>
            <a:r>
              <a:rPr lang="ru-RU" sz="3600" b="1" i="1" dirty="0" smtClean="0">
                <a:solidFill>
                  <a:srgbClr val="C00000"/>
                </a:solidFill>
                <a:latin typeface="Bookman Old Style" pitchFamily="18" charset="0"/>
              </a:rPr>
              <a:t>моделью</a:t>
            </a:r>
            <a:r>
              <a:rPr lang="ru-RU" sz="3600" i="1" dirty="0" smtClean="0">
                <a:solidFill>
                  <a:srgbClr val="C00000"/>
                </a:solidFill>
                <a:latin typeface="Bookman Old Style" pitchFamily="18" charset="0"/>
              </a:rPr>
              <a:t> стану? </a:t>
            </a:r>
            <a:br>
              <a:rPr lang="ru-RU" sz="3600" i="1" dirty="0" smtClean="0">
                <a:solidFill>
                  <a:srgbClr val="C00000"/>
                </a:solidFill>
                <a:latin typeface="Bookman Old Style" pitchFamily="18" charset="0"/>
              </a:rPr>
            </a:br>
            <a:r>
              <a:rPr lang="ru-RU" sz="3600" i="1" dirty="0" smtClean="0">
                <a:solidFill>
                  <a:srgbClr val="C00000"/>
                </a:solidFill>
                <a:latin typeface="Bookman Old Style" pitchFamily="18" charset="0"/>
              </a:rPr>
              <a:t>Пусть меня научат…</a:t>
            </a:r>
            <a:endParaRPr lang="ru-RU" sz="3600" i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pic>
        <p:nvPicPr>
          <p:cNvPr id="4" name="Содержимое 3" descr="Эко - студия Модный гпрдероб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38334" r="-1" b="11111"/>
          <a:stretch>
            <a:fillRect/>
          </a:stretch>
        </p:blipFill>
        <p:spPr>
          <a:xfrm>
            <a:off x="5786446" y="1214422"/>
            <a:ext cx="2643206" cy="28575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Подбираем макияж для моделей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282" y="1142984"/>
            <a:ext cx="5000660" cy="28128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Изготовление эко - моделей.jpg"/>
          <p:cNvPicPr>
            <a:picLocks noChangeAspect="1"/>
          </p:cNvPicPr>
          <p:nvPr/>
        </p:nvPicPr>
        <p:blipFill>
          <a:blip r:embed="rId5" cstate="print"/>
          <a:srcRect l="10701" t="19791" r="8830"/>
          <a:stretch>
            <a:fillRect/>
          </a:stretch>
        </p:blipFill>
        <p:spPr>
          <a:xfrm>
            <a:off x="1142976" y="4128427"/>
            <a:ext cx="2857520" cy="25584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 descr="сертиф 22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429124" y="4214818"/>
            <a:ext cx="4357718" cy="24524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Содержимое 5" descr="1552-pastel-curves-2880x1800-abstract-wallpap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pic>
        <p:nvPicPr>
          <p:cNvPr id="5" name="Рисунок 4" descr="DSC07521.jpg"/>
          <p:cNvPicPr>
            <a:picLocks noChangeAspect="1"/>
          </p:cNvPicPr>
          <p:nvPr/>
        </p:nvPicPr>
        <p:blipFill>
          <a:blip r:embed="rId3" cstate="print"/>
          <a:srcRect l="28125" t="7812" r="781"/>
          <a:stretch>
            <a:fillRect/>
          </a:stretch>
        </p:blipFill>
        <p:spPr>
          <a:xfrm>
            <a:off x="500034" y="3893726"/>
            <a:ext cx="3286148" cy="28407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DSC07522.jpg"/>
          <p:cNvPicPr>
            <a:picLocks noChangeAspect="1"/>
          </p:cNvPicPr>
          <p:nvPr/>
        </p:nvPicPr>
        <p:blipFill>
          <a:blip r:embed="rId4" cstate="print"/>
          <a:srcRect t="781" r="5468"/>
          <a:stretch>
            <a:fillRect/>
          </a:stretch>
        </p:blipFill>
        <p:spPr>
          <a:xfrm>
            <a:off x="4643438" y="3879079"/>
            <a:ext cx="4063246" cy="28431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Содержимое 3" descr="DSC0752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000231" y="142852"/>
            <a:ext cx="5357849" cy="3571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9295054</TotalTime>
  <Words>104</Words>
  <Application>Microsoft Office PowerPoint</Application>
  <PresentationFormat>Экран (4:3)</PresentationFormat>
  <Paragraphs>26</Paragraphs>
  <Slides>33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Тема Office</vt:lpstr>
      <vt:lpstr>Слайд 1</vt:lpstr>
      <vt:lpstr>У меня растут года, будет и семнадцать. Где работать мне тогда, чем заниматься?</vt:lpstr>
      <vt:lpstr>Слайд 3</vt:lpstr>
      <vt:lpstr>Слайд 4</vt:lpstr>
      <vt:lpstr>Слайд 5</vt:lpstr>
      <vt:lpstr>Слайд 6</vt:lpstr>
      <vt:lpstr>Быть артистом хорошо,  а моделью лучше!</vt:lpstr>
      <vt:lpstr>Может я моделью стану?  Пусть меня научат…</vt:lpstr>
      <vt:lpstr>Слайд 9</vt:lpstr>
      <vt:lpstr>Слайд 10</vt:lpstr>
      <vt:lpstr>Слайд 11</vt:lpstr>
      <vt:lpstr>Детектив - хорошо,  а строитель – лучше! </vt:lpstr>
      <vt:lpstr>Я б в строители пошёл,  Пусть меня научат!</vt:lpstr>
      <vt:lpstr>Строитель хорошо,  а поваром лучше!</vt:lpstr>
      <vt:lpstr>Я бы  в повара пошёл –  Пусть меня научат! </vt:lpstr>
      <vt:lpstr>Слайд 16</vt:lpstr>
      <vt:lpstr>Слайд 17</vt:lpstr>
      <vt:lpstr>Слайд 18</vt:lpstr>
      <vt:lpstr>Он главный на дороге, Он важный, как директор, И смотрит взглядом строгим На всех автоинспектор!</vt:lpstr>
      <vt:lpstr>Слайд 20</vt:lpstr>
      <vt:lpstr>Слайд 21</vt:lpstr>
      <vt:lpstr>Самое опасное ‒ Работа под землёй. Каждый, кто шахтёром стал, ‒ Тот уже герой! </vt:lpstr>
      <vt:lpstr>Встреча с шахтёром орденоносцем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</vt:vector>
  </TitlesOfParts>
  <Company>Золотой Ключик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Зам. заведующей</dc:creator>
  <cp:lastModifiedBy>Пользователь</cp:lastModifiedBy>
  <cp:revision>129</cp:revision>
  <dcterms:created xsi:type="dcterms:W3CDTF">2018-11-29T09:03:40Z</dcterms:created>
  <dcterms:modified xsi:type="dcterms:W3CDTF">2021-05-05T05:25:59Z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3768423</vt:lpwstr>
  </property>
  <property fmtid="{D5CDD505-2E9C-101B-9397-08002B2CF9AE}" pid="3" name="NXPowerLiteSettings">
    <vt:lpwstr>C7000400038000</vt:lpwstr>
  </property>
  <property fmtid="{D5CDD505-2E9C-101B-9397-08002B2CF9AE}" pid="4" name="NXPowerLiteVersion">
    <vt:lpwstr>S9.0.3</vt:lpwstr>
  </property>
</Properties>
</file>