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5" r:id="rId4"/>
    <p:sldId id="258" r:id="rId5"/>
    <p:sldId id="263" r:id="rId6"/>
    <p:sldId id="269" r:id="rId7"/>
    <p:sldId id="265" r:id="rId8"/>
    <p:sldId id="268" r:id="rId9"/>
    <p:sldId id="274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EAF5-7E53-4D16-9068-EBC3BAAA7E7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91B74-ABC1-4F04-B89B-0C9E0DBCA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28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6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55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15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586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94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33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02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7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31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31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913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0A98-2E4F-4F60-B12A-698E0ECB7A5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9621-0029-436E-920D-E16E0BA02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32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59377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413" y="0"/>
            <a:ext cx="9865893" cy="115355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  образовательное учреждение детский сад №23 «Золотой ключик»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с приоритетным осуществлением деятельности по художественно-эстетическому направлению  развития воспитанников</a:t>
            </a:r>
            <a:endParaRPr lang="ru-RU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08542"/>
            <a:ext cx="9144000" cy="3804090"/>
          </a:xfrm>
        </p:spPr>
        <p:txBody>
          <a:bodyPr>
            <a:noAutofit/>
          </a:bodyPr>
          <a:lstStyle/>
          <a:p>
            <a:endParaRPr lang="en-US" sz="4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 компетентность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в общении с 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воспитанников</a:t>
            </a: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</a:t>
            </a:r>
          </a:p>
          <a:p>
            <a:pPr algn="r"/>
            <a:endParaRPr lang="ru-RU" sz="4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Коробкова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Березовский 2022 </a:t>
            </a:r>
          </a:p>
          <a:p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36221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20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132114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не умеет говорить, карьеры не сделает»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Наполеон Бонапарт</a:t>
            </a:r>
            <a:endParaRPr kumimoji="0" lang="ru-RU" sz="4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qjS3r54Sd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68" y="1555096"/>
            <a:ext cx="3813150" cy="501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590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4911" y="492369"/>
            <a:ext cx="115870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«Воспитание детей надо начинать с воспитания</a:t>
            </a: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родителей. Именно родители должны стать нашими помощниками, союзниками участниками единого педагогического процесса коллегами в деле воспитания детей» </a:t>
            </a:r>
          </a:p>
          <a:p>
            <a:pPr algn="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В.А. Сухомлинский.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5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9489" y="393896"/>
            <a:ext cx="116480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умения и навыки педагога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Устанавливать контакт с родителями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Понимать их, сопереживать им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Предвидеть результаты общения; управлять своим поведением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Проявлять гибкость в общении с родителями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Владеть этикетными нормами речи и поведения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Организовывать содержательное общение с родителями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Осуществлять индивидуальный подход на основе знания конкретных особенностей родителей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59065"/>
          </a:xfrm>
          <a:prstGeom prst="rect">
            <a:avLst/>
          </a:prstGeom>
        </p:spPr>
      </p:pic>
      <p:pic>
        <p:nvPicPr>
          <p:cNvPr id="7" name="Рисунок 6" descr="child-psych-cons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365" y="0"/>
            <a:ext cx="10175044" cy="6783362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753686" y="196948"/>
            <a:ext cx="2574387" cy="1125415"/>
          </a:xfrm>
          <a:prstGeom prst="wedgeRoundRectCallou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Быстрее бы……..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 ещё……….?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90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36221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1692" y="689317"/>
            <a:ext cx="5092505" cy="251811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Улыбка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94695" y="787790"/>
            <a:ext cx="5148776" cy="25040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Имя собеседника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59127" y="3868615"/>
            <a:ext cx="5500468" cy="25181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Комплимент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6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066758" y="295420"/>
            <a:ext cx="5453575" cy="206795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Невербальное общение- процесс коммуникации посредством неречевых знаковых систем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9654" y="2546253"/>
            <a:ext cx="3291840" cy="194134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Жесты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59458" y="4557932"/>
            <a:ext cx="3235569" cy="19835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Поза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98412" y="2447779"/>
            <a:ext cx="3221501" cy="20820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Мимика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7859386" y="1894683"/>
            <a:ext cx="767079" cy="109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3"/>
          </p:cNvCxnSpPr>
          <p:nvPr/>
        </p:nvCxnSpPr>
        <p:spPr>
          <a:xfrm rot="5400000">
            <a:off x="3286527" y="2164314"/>
            <a:ext cx="682676" cy="47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4"/>
          </p:cNvCxnSpPr>
          <p:nvPr/>
        </p:nvCxnSpPr>
        <p:spPr>
          <a:xfrm rot="16200000" flipH="1">
            <a:off x="4802945" y="3353972"/>
            <a:ext cx="2208629" cy="227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87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960809"/>
          </a:xfrm>
        </p:spPr>
      </p:pic>
      <p:sp>
        <p:nvSpPr>
          <p:cNvPr id="3" name="Овал 2"/>
          <p:cNvSpPr/>
          <p:nvPr/>
        </p:nvSpPr>
        <p:spPr>
          <a:xfrm>
            <a:off x="3752131" y="196312"/>
            <a:ext cx="4263992" cy="179029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Позы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1633798"/>
            <a:ext cx="3917482" cy="14363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274518" y="2011907"/>
            <a:ext cx="3917482" cy="14363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30531" y="2493416"/>
            <a:ext cx="4528685" cy="160913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зеркальные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70" t="16594" r="31074" b="55545"/>
          <a:stretch/>
        </p:blipFill>
        <p:spPr>
          <a:xfrm>
            <a:off x="1051223" y="3463244"/>
            <a:ext cx="1674796" cy="2101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2" t="21539" r="55757" b="7439"/>
          <a:stretch/>
        </p:blipFill>
        <p:spPr>
          <a:xfrm>
            <a:off x="5426016" y="4396106"/>
            <a:ext cx="1664102" cy="2166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9" t="25200" r="71253" b="28945"/>
          <a:stretch/>
        </p:blipFill>
        <p:spPr>
          <a:xfrm>
            <a:off x="9542874" y="3741635"/>
            <a:ext cx="1831602" cy="2265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51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2" y="220675"/>
            <a:ext cx="4665096" cy="2968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4590291" cy="3057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89" y="3529735"/>
            <a:ext cx="4671102" cy="3106775"/>
          </a:xfrm>
          <a:prstGeom prst="rect">
            <a:avLst/>
          </a:prstGeom>
        </p:spPr>
      </p:pic>
      <p:sp>
        <p:nvSpPr>
          <p:cNvPr id="8" name="Умножение 7"/>
          <p:cNvSpPr/>
          <p:nvPr/>
        </p:nvSpPr>
        <p:spPr>
          <a:xfrm>
            <a:off x="5064370" y="168812"/>
            <a:ext cx="1420837" cy="16740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8173328" y="4501661"/>
            <a:ext cx="1392702" cy="17021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3671668" y="3362179"/>
            <a:ext cx="1252025" cy="1624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8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"/>
            <a:ext cx="11582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Залог успешного общения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Слушать внимательно и доверительно.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Показывать это собеседнику взглядом, мимикой, жестами, всем своим телом, наклоненным к собеседнику.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возможность собеседнику высказаться.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торопить его.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прерывать высказывания собеседника.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149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  образовательное учреждение детский сад №23 «Золотой ключик» общеразвивающего вида с приоритетным осуществлением деятельности по художественно-эстетическому направлению  развития воспитанников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№64 комбинированного вида с татарским языком воспитания и обучения» Советского района г. Казани</dc:title>
  <dc:creator>Пользователь</dc:creator>
  <cp:lastModifiedBy>Пользователь</cp:lastModifiedBy>
  <cp:revision>46</cp:revision>
  <dcterms:created xsi:type="dcterms:W3CDTF">2020-12-22T18:29:11Z</dcterms:created>
  <dcterms:modified xsi:type="dcterms:W3CDTF">2022-03-22T02:34:32Z</dcterms:modified>
</cp:coreProperties>
</file>