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DB120-0565-4133-893A-BFD414C97DC2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267DF-2F68-4357-9216-E10561113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972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67DF-2F68-4357-9216-E1056111311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135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67DF-2F68-4357-9216-E1056111311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422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264696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детский сад №23 «Золотой ключик» общеразвивающего вида с приоритетным осуществлением деятельности по художественно-эстетическому направлению развития воспитанников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Стили взаимодействия педагогов с родителями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Фатьянова Анна Сергеевна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45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жалуясь на плохое поведение ребенка, воспитатель мешает установлению доброжелательных отношений между родителями и детьми. Рассказывая родителям о плохом поведении других детей группы, воспитатель невольно становится «соучастником процесса приклеивания ярлыков». Это непрофессионально.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Избегая общения с родителями, воспитатель вызывает настороженность со стороны родителей и провоцирует агрессивность по отношению 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 чтобы понимать другого человека, необходимо хорошо знать самого себя: свои сильные и слабые стороны. И если вдруг окажется, что слабых сторон больше, необходимо заняться воспитанием уверенности в себе (не путать с самоуверенностью).</a:t>
            </a:r>
          </a:p>
        </p:txBody>
      </p:sp>
    </p:spTree>
    <p:extLst>
      <p:ext uri="{BB962C8B-B14F-4D97-AF65-F5344CB8AC3E}">
        <p14:creationId xmlns:p14="http://schemas.microsoft.com/office/powerpoint/2010/main" val="270733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685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проблемы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Проблема взаимодействия детского сада с семьей всегда была актуальной и трудной. Актуальной, потому что участие родителей в жизни своих детей помогает увидеть им многое, а трудной, потому что все родители разные, к ним, как и к детям нужен особый подход. Работая с родителями, мы помогаем им увидеть отличие мира детей от мира взрослых, преодолеть авторитарное отношение к ребенку, относиться к нему, как равному себе, и понимать, что недопустимо сравнивать его с другими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онять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путем одностороннего воздействия ничего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сделать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можно лишь подавить или запугать ребенка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 если мы хотим вырастить нравственно здоровое поколение, то должны решать эту проблему «всем миром»: детский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 и семья.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раскрыть стили взаимодействия  в работе родителями дошкольников 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семьи в единое образовательное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пространство.</a:t>
            </a:r>
          </a:p>
          <a:p>
            <a:pPr marL="0" indent="0"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привлечь родителей к активному участию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-образовательном процессе;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создать условия для формирования внешнего благоприятного воспитательного пространства ДОУ;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-научиться понимать другого человека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06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стиль 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творчество</a:t>
            </a:r>
          </a:p>
          <a:p>
            <a:pPr marL="0" indent="0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-диалоговая схема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 общения ставит педагога и родителя в паритетное, то есть равное положение - ставятся общие цели и совместными усилиями находятся решения.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sss1sss\Desktop\Работа золотой ключик\СОВМЕСТНОЕ твор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56992"/>
            <a:ext cx="6984776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00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3" cy="561662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стиль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Дружеское расположение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его основе лежит искренний интерес к личности партнера по общению, уважительное отношение к каждому, открытость контактам. Этот стиль - предпосылка успешной совместной деятельности.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sss1sss\Desktop\Работа золотой ключик\ДРУЖ располож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80928"/>
            <a:ext cx="720080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807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стиль 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Заигрывание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основан на стремлении завоевать ложный, дешевый авторитет у партнера по общению. На этот стиль общения легко скатиться начинающему педагогу.</a:t>
            </a:r>
          </a:p>
          <a:p>
            <a:pPr marL="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3074" name="Picture 2" descr="C:\Users\sss1sss\Desktop\Работа золотой ключик\Заигрывание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36913"/>
            <a:ext cx="762000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720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908720"/>
            <a:ext cx="8640959" cy="554461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стиль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Устрашение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Между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общающимися людьми возводится незримый барьер отчуждения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sss1sss\Desktop\Работа золотой ключик\отчкжд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924944"/>
            <a:ext cx="720080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126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07818" y="886690"/>
            <a:ext cx="8684662" cy="563865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стиль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Дистанция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соблюдения дистанции педагогическое общение может скатиться 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панибратско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-снисходительным отношениям. Дистанция выступает как показатель ведущей роли педагога. При таком стиле общения следует выбрать разумный диапазон его применения.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sss1sss\Desktop\Работа золотой ключик\дисьпнц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140968"/>
            <a:ext cx="6984776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968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908720"/>
            <a:ext cx="8568951" cy="554461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стиль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Менторский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огда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партнеров (чаще всего это бывает лицо, считающее себя "бывалым" человеком) добровольно или непреднамеренно принимает на себя роль наставника. Назидательно-покровительственный тон с его стороны, присутствующий не только в диалоге, но и во всем внешнем облике.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sss1sss\Desktop\Работа золотой ключик\мент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9000"/>
            <a:ext cx="727280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653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12776"/>
            <a:ext cx="8640959" cy="525658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Мой стиль в работе с родителями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Мой стиль взаимодействия с родителями это скорее всего совместное творчество и дружеское расположение, но определяется он не только личностными качествами, но также принятыми нормами: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    Субординация и границы компетентности в принятии решений и ответах на различные вопросы родителей.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    Взаимное общение с родителями на Вы, по имени и отчеству независимо от возраста.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  Принятый стиль одежды в работе.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   Корректность в общении.</a:t>
            </a:r>
          </a:p>
          <a:p>
            <a:pPr marL="0" indent="0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Изучая семью, беседуя с родителями, наблюдая за общением детей и родителей, я ближе знакомлюсь с родителями своих воспитанников, намечаю пути педагогического воздействия на ребенка и постепенно создаю благоприятные условия для взаимопонимания.  Здесь важно установить контакт с родителями, найти верный тон разговора, дать конкретный и точный совет.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0704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210</TotalTime>
  <Words>419</Words>
  <Application>Microsoft Office PowerPoint</Application>
  <PresentationFormat>Экран (4:3)</PresentationFormat>
  <Paragraphs>63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sss1sss</dc:creator>
  <cp:lastModifiedBy>RePack by Diakov</cp:lastModifiedBy>
  <cp:revision>19</cp:revision>
  <dcterms:created xsi:type="dcterms:W3CDTF">2022-02-28T14:32:24Z</dcterms:created>
  <dcterms:modified xsi:type="dcterms:W3CDTF">2022-03-16T09:34:37Z</dcterms:modified>
</cp:coreProperties>
</file>