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92867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дошкольное  образовательное учреждение детский сад №23 «Золотой ключик» </a:t>
            </a:r>
            <a:r>
              <a:rPr lang="ru-RU" sz="14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вида с приоритетным осуществлением деятельности по художественно-эстетическому направлению  развития воспитанников</a:t>
            </a:r>
            <a:endParaRPr lang="ru-RU" sz="1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7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«Нетрадиционные </a:t>
            </a: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 в </a:t>
            </a: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ДОУ»</a:t>
            </a:r>
            <a:endParaRPr lang="ru-RU" sz="1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>
              <a:buNone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Зубакова А.В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Первая квалификационная </a:t>
            </a:r>
          </a:p>
          <a:p>
            <a:pPr algn="r">
              <a:buNone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атегория</a:t>
            </a:r>
          </a:p>
          <a:p>
            <a:pPr algn="r">
              <a:buNone/>
            </a:pPr>
            <a:endParaRPr lang="ru-RU" sz="9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Березовский 2022</a:t>
            </a:r>
            <a:endParaRPr lang="ru-RU" sz="6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anstockphoto2538060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00438"/>
            <a:ext cx="2928934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Только вместе с родителями,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общими усилиями, педагоги могут дать детям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большое человеческое счастье"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А. Сухомлинский</a:t>
            </a:r>
          </a:p>
        </p:txBody>
      </p:sp>
      <p:pic>
        <p:nvPicPr>
          <p:cNvPr id="6" name="Рисунок 5" descr="1059f89d281add982838eb12964ebf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524248"/>
            <a:ext cx="5000628" cy="3333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39609_informacii_o_licenzii_skam_kontory_trading_com_ne_obnaruzhe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763029" cy="6572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143240" y="2143116"/>
            <a:ext cx="49292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 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«взаимодействие» 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предполагает обмен мыслями, чувствами, переживаниями в процессе общения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3ed1088774591cb7647986c8d57b3d5.jpg"/>
          <p:cNvPicPr>
            <a:picLocks noChangeAspect="1"/>
          </p:cNvPicPr>
          <p:nvPr/>
        </p:nvPicPr>
        <p:blipFill>
          <a:blip r:embed="rId2"/>
          <a:srcRect l="16463" t="2410" r="21213" b="9421"/>
          <a:stretch>
            <a:fillRect/>
          </a:stretch>
        </p:blipFill>
        <p:spPr>
          <a:xfrm>
            <a:off x="0" y="500042"/>
            <a:ext cx="4357686" cy="6016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86116" y="571480"/>
            <a:ext cx="58578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Привлечения внимания родителей к проблеме воспитания и обучения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дошкольного возраста с целью полноценного и своевременного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ребенка.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372" y="3286124"/>
            <a:ext cx="500062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  для благоприятного климата взаимодействия ДОУ с родителями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778" y="4429132"/>
            <a:ext cx="4929222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доверительно-партнерских отношений педагогов с родителями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43372" y="5572140"/>
            <a:ext cx="5000628" cy="7143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активной позиции воспитательной роли семьи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58" y="1285860"/>
            <a:ext cx="2928958" cy="12144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Наглядные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Ознакомительные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8992" y="1285860"/>
            <a:ext cx="2571768" cy="11430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72198" y="1285860"/>
            <a:ext cx="2857488" cy="107157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Досуговые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3643314"/>
            <a:ext cx="2643206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детского сада , группы в социальных сетях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285728"/>
            <a:ext cx="857256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Нетрадиционные формы взаимодействия педагога с родителями в ДОУ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9558" y="438129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1472" y="4572008"/>
            <a:ext cx="2571768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Анкетирование, опрос, ящик «Предложений и пожеланий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5715016"/>
            <a:ext cx="2571768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Брошюры, фотовыставки, видеоролики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34" y="2571744"/>
            <a:ext cx="2643206" cy="9286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открытых дверей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8992" y="2571744"/>
            <a:ext cx="2500330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в виде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Деловой игры», тренинг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3714752"/>
            <a:ext cx="2571768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Мастер-класс, круглый стол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00430" y="4714884"/>
            <a:ext cx="2500330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Семинар-практикум, педагогический брифинг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00430" y="5715016"/>
            <a:ext cx="250033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библиотека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72198" y="2500306"/>
            <a:ext cx="2714644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Праздники, развлечения, спортивные мероприятия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3636" y="3643314"/>
            <a:ext cx="2643206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акций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15074" y="4714884"/>
            <a:ext cx="2500330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Выставки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15074" y="5786454"/>
            <a:ext cx="2500330" cy="8572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Совместные прогулки, экскурсии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8260_html_69c90c59.jpg"/>
          <p:cNvPicPr>
            <a:picLocks noChangeAspect="1"/>
          </p:cNvPicPr>
          <p:nvPr/>
        </p:nvPicPr>
        <p:blipFill>
          <a:blip r:embed="rId2"/>
          <a:srcRect l="6573" t="18492" r="9290" b="18405"/>
          <a:stretch>
            <a:fillRect/>
          </a:stretch>
        </p:blipFill>
        <p:spPr>
          <a:xfrm>
            <a:off x="214282" y="357142"/>
            <a:ext cx="8667811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143240" y="2357430"/>
            <a:ext cx="50720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День открытых дверей</a:t>
            </a:r>
          </a:p>
          <a:p>
            <a:pPr algn="ctr">
              <a:buFont typeface="Wingdings" pitchFamily="2" charset="2"/>
              <a:buChar char="ü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pPr algn="ctr">
              <a:buFont typeface="Wingdings" pitchFamily="2" charset="2"/>
              <a:buChar char="ü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3429000"/>
            <a:ext cx="5143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детского сада </a:t>
            </a:r>
          </a:p>
          <a:p>
            <a:pPr algn="ctr">
              <a:buFont typeface="Wingdings" pitchFamily="2" charset="2"/>
              <a:buChar char="ü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3162" y="2357430"/>
            <a:ext cx="5132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Первый этап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«Давайте познакомимся !»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77195_otsutstvie_informacii_o_licenzii_i_regulyacii_skam_kontory_btctr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142976" y="1643050"/>
            <a:ext cx="55904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Второй этап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«Давайте подружимся!»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Тренинги 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Семинары-практикумы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977171_otsutstvie_licenzii_moshennicheskoy_organizacii_global_markets24.jpg"/>
          <p:cNvPicPr>
            <a:picLocks noChangeAspect="1"/>
          </p:cNvPicPr>
          <p:nvPr/>
        </p:nvPicPr>
        <p:blipFill>
          <a:blip r:embed="rId2"/>
          <a:srcRect l="7465" t="6666" r="3993"/>
          <a:stretch>
            <a:fillRect/>
          </a:stretch>
        </p:blipFill>
        <p:spPr>
          <a:xfrm>
            <a:off x="642910" y="0"/>
            <a:ext cx="8001056" cy="6589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571736" y="1348800"/>
            <a:ext cx="6143668" cy="5509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Третий этап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«Давайте узнавать вместе»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Праздники, развлечения, спортивные мероприятия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Совместные прогулки и экскурсии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городских акциях и мероприятиях</a:t>
            </a:r>
          </a:p>
          <a:p>
            <a:pPr algn="ctr">
              <a:buFont typeface="Wingdings" pitchFamily="2" charset="2"/>
              <a:buChar char="ü"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-25.jpg"/>
          <p:cNvPicPr>
            <a:picLocks noChangeAspect="1"/>
          </p:cNvPicPr>
          <p:nvPr/>
        </p:nvPicPr>
        <p:blipFill>
          <a:blip r:embed="rId2"/>
          <a:srcRect b="12903"/>
          <a:stretch>
            <a:fillRect/>
          </a:stretch>
        </p:blipFill>
        <p:spPr>
          <a:xfrm>
            <a:off x="4714868" y="3000348"/>
            <a:ext cx="4429132" cy="38576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1000108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Самое сложное в работе педагога с детьми - это работа с их родителями»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</TotalTime>
  <Words>229</Words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Муниципальное автономное дошкольное  образовательное учреждение детский сад №23 «Золотой ключик» общеразвивающего вида с приоритетным осуществлением деятельности по художественно-эстетическому направлению  развития воспитанников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  образовательное учреждение детский сад №23 «Золотой ключик» общеразвивающего вида с приоритетным осуществлением деятельности по художественно-эстетическому направлению  развития воспитанников</dc:title>
  <dc:creator>Алёна</dc:creator>
  <cp:lastModifiedBy>Алёна</cp:lastModifiedBy>
  <cp:revision>35</cp:revision>
  <dcterms:created xsi:type="dcterms:W3CDTF">2022-03-15T13:54:07Z</dcterms:created>
  <dcterms:modified xsi:type="dcterms:W3CDTF">2022-03-20T10:28:07Z</dcterms:modified>
</cp:coreProperties>
</file>