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2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59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62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65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22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26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2514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8578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4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6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7027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580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6139BAC-6595-48F1-BB61-AB76BF0B4CF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CD8ACC8-FBA0-4F7F-A69A-5B9E5FB0D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16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6" b="23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4000" b="1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работе с </a:t>
            </a:r>
            <a:r>
              <a:rPr lang="ru-RU" sz="4000" b="1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5173375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Пятакова Кристина Дмитриевна, воспитатель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1884" y="275303"/>
            <a:ext cx="9969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-5" dirty="0">
                <a:solidFill>
                  <a:srgbClr val="000033"/>
                </a:solidFill>
                <a:latin typeface="Times New Roman" panose="02020603050405020304" pitchFamily="18" charset="0"/>
              </a:rPr>
              <a:t>Муниципальное автономное дошкольное  образовательное учреждение детский сад </a:t>
            </a:r>
            <a:r>
              <a:rPr lang="ru-RU" dirty="0">
                <a:solidFill>
                  <a:srgbClr val="000033"/>
                </a:solidFill>
                <a:latin typeface="Times New Roman" panose="02020603050405020304" pitchFamily="18" charset="0"/>
              </a:rPr>
              <a:t>№23 «Золотой ключик» общеразвивающего вида с приоритетным осуществлением деятельности по художественно-эстетическому направлению  развития </a:t>
            </a:r>
            <a:r>
              <a:rPr lang="ru-RU" dirty="0" smtClean="0">
                <a:solidFill>
                  <a:srgbClr val="000033"/>
                </a:solidFill>
                <a:latin typeface="Times New Roman" panose="02020603050405020304" pitchFamily="18" charset="0"/>
              </a:rPr>
              <a:t>воспитанников, г. Березовский, Кемеровская область.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16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6" b="23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205" y="265472"/>
            <a:ext cx="5192524" cy="5726730"/>
          </a:xfrm>
        </p:spPr>
        <p:txBody>
          <a:bodyPr/>
          <a:lstStyle/>
          <a:p>
            <a:pPr indent="450215" algn="just">
              <a:lnSpc>
                <a:spcPct val="115000"/>
              </a:lnSpc>
            </a:pPr>
            <a:r>
              <a:rPr lang="ru-RU" sz="24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и родители – это партнеры, которые дополняют друг друга, их отношения предполагают равенство сторон, взаимность, доброжелательность, уважение, создание атмосферы общности интересов 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воспитании</a:t>
            </a:r>
            <a:r>
              <a:rPr lang="ru-RU" sz="24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располагая к диалогу.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621" y="1887234"/>
            <a:ext cx="5360132" cy="4104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93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6" b="23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7316"/>
            <a:ext cx="11062383" cy="653845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Игровая технология </a:t>
            </a:r>
            <a:r>
              <a:rPr lang="ru-RU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организация педагогического процесса в форме различных педагогических </a:t>
            </a:r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игр.</a:t>
            </a:r>
          </a:p>
          <a:p>
            <a:pPr marL="0" indent="0">
              <a:buNone/>
            </a:pPr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ru-RU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Главная </a:t>
            </a:r>
            <a:r>
              <a:rPr lang="ru-RU" sz="24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игровой технологии </a:t>
            </a:r>
            <a:r>
              <a:rPr lang="ru-RU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создание полноценной мотивационной основы для формирования навыков и умений деятельности в зависимости от условий функционирования дошкольного учреждения и уровня развития детей</a:t>
            </a:r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400" b="1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 Достигнуть </a:t>
            </a:r>
            <a:r>
              <a:rPr lang="ru-RU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высокого уровня мотивации, осознанной потребности в усвоении знаний и умений за счёт собственной активности ребёнка.</a:t>
            </a:r>
          </a:p>
          <a:p>
            <a:pPr marL="0" indent="0">
              <a:buNone/>
            </a:pPr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 Подобрать </a:t>
            </a:r>
            <a:r>
              <a:rPr lang="ru-RU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средства, активизирующие деятельность детей и повышающие её результативность.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50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6" b="23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154" y="233466"/>
            <a:ext cx="8596668" cy="6481966"/>
          </a:xfrm>
        </p:spPr>
        <p:txBody>
          <a:bodyPr/>
          <a:lstStyle/>
          <a:p>
            <a:pPr indent="450215" algn="ctr">
              <a:lnSpc>
                <a:spcPct val="150000"/>
              </a:lnSpc>
            </a:pPr>
            <a:r>
              <a:rPr lang="ru-RU" sz="32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мамы проводят так много времени после рабочего дня</a:t>
            </a:r>
            <a:r>
              <a:rPr lang="ru-RU" sz="32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0">
              <a:lnSpc>
                <a:spcPct val="150000"/>
              </a:lnSpc>
              <a:buNone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194" y="1917290"/>
            <a:ext cx="7726815" cy="47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85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6" b="23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915" y="165510"/>
            <a:ext cx="8596668" cy="1704258"/>
          </a:xfrm>
        </p:spPr>
        <p:txBody>
          <a:bodyPr>
            <a:normAutofit/>
          </a:bodyPr>
          <a:lstStyle/>
          <a:p>
            <a:pPr algn="ctr"/>
            <a:r>
              <a:rPr lang="ru-RU" sz="3600" b="1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br>
              <a:rPr lang="ru-RU" sz="3600" b="1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«Варенье»</a:t>
            </a:r>
            <a:br>
              <a:rPr lang="ru-RU" sz="3600" b="1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69" b="8237"/>
          <a:stretch/>
        </p:blipFill>
        <p:spPr>
          <a:xfrm>
            <a:off x="1041128" y="1700981"/>
            <a:ext cx="10353367" cy="4768645"/>
          </a:xfrm>
        </p:spPr>
      </p:pic>
    </p:spTree>
    <p:extLst>
      <p:ext uri="{BB962C8B-B14F-4D97-AF65-F5344CB8AC3E}">
        <p14:creationId xmlns:p14="http://schemas.microsoft.com/office/powerpoint/2010/main" xmlns="" val="300327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6" b="2386"/>
          <a:stretch/>
        </p:blipFill>
        <p:spPr>
          <a:xfrm>
            <a:off x="19119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160" y="117987"/>
            <a:ext cx="1073791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мелкой моторики </a:t>
            </a:r>
            <a:r>
              <a:rPr lang="ru-RU" sz="4000" b="1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endParaRPr lang="ru-RU" sz="4000" b="1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8787"/>
            <a:ext cx="4720576" cy="541921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«Золушка»</a:t>
            </a:r>
            <a:endParaRPr lang="ru-RU" sz="36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43" y="2369574"/>
            <a:ext cx="4997958" cy="4119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224859" y="1581015"/>
            <a:ext cx="538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</a:rPr>
              <a:t>«Макаронные украшения»</a:t>
            </a:r>
            <a:endParaRPr lang="ru-RU" sz="3600" dirty="0">
              <a:ln w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7512" y="2615381"/>
            <a:ext cx="5366566" cy="3550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3492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6" b="23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481" y="255639"/>
            <a:ext cx="10403621" cy="1173316"/>
          </a:xfrm>
        </p:spPr>
        <p:txBody>
          <a:bodyPr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3600" b="1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обогащение словаря ребенка</a:t>
            </a:r>
            <a:r>
              <a:rPr lang="ru-RU" sz="3600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93058"/>
            <a:ext cx="8596668" cy="56338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36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«Что в мешочке?»</a:t>
            </a:r>
            <a:endParaRPr lang="ru-RU" sz="3600" dirty="0">
              <a:ln w="0"/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212" y="1267183"/>
            <a:ext cx="5387158" cy="5459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1558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6" b="23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12" y="0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Игра на </a:t>
            </a:r>
            <a:r>
              <a:rPr lang="ru-RU" sz="4000" b="1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развитие грамматического строя</a:t>
            </a:r>
            <a:endParaRPr lang="ru-RU" sz="4000" b="1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12" y="1658198"/>
            <a:ext cx="6636774" cy="463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983794" y="3429000"/>
            <a:ext cx="340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</a:t>
            </a:r>
            <a:r>
              <a:rPr lang="ru-RU" sz="3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Один-много»</a:t>
            </a:r>
            <a:endParaRPr lang="ru-RU" sz="36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07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6" b="23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9510" y="609600"/>
            <a:ext cx="6803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«Цветок»</a:t>
            </a:r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0709" y="2526891"/>
            <a:ext cx="109039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– если вам было очень интересно</a:t>
            </a:r>
          </a:p>
          <a:p>
            <a:r>
              <a:rPr lang="ru-RU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Голубой- если вам понравился мастер-класс</a:t>
            </a:r>
          </a:p>
          <a:p>
            <a:r>
              <a:rPr lang="ru-RU" sz="4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Малиновый – если вы узнали что-то новое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Фиолетовый – кому было скучно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3343648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167</TotalTime>
  <Words>114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Метрополия</vt:lpstr>
      <vt:lpstr> Игровые технологии в работе с родителями </vt:lpstr>
      <vt:lpstr>Слайд 2</vt:lpstr>
      <vt:lpstr>Слайд 3</vt:lpstr>
      <vt:lpstr>Слайд 4</vt:lpstr>
      <vt:lpstr>Артикуляционная гимнастика  «Варенье» </vt:lpstr>
      <vt:lpstr>Игры на развитие мелкой моторики рук</vt:lpstr>
      <vt:lpstr>Игра на обогащение словаря ребенка </vt:lpstr>
      <vt:lpstr>Игра на развитие грамматического строя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«Игровые технологии в работе с родителями»</dc:title>
  <dc:creator>ASUS</dc:creator>
  <cp:lastModifiedBy>Пользователь</cp:lastModifiedBy>
  <cp:revision>16</cp:revision>
  <dcterms:created xsi:type="dcterms:W3CDTF">2022-03-17T10:19:43Z</dcterms:created>
  <dcterms:modified xsi:type="dcterms:W3CDTF">2022-03-22T10:09:01Z</dcterms:modified>
</cp:coreProperties>
</file>