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80" r:id="rId5"/>
    <p:sldId id="281" r:id="rId6"/>
    <p:sldId id="282" r:id="rId7"/>
    <p:sldId id="284" r:id="rId8"/>
    <p:sldId id="285" r:id="rId9"/>
    <p:sldId id="28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76" autoAdjust="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D1E5-ADD8-4EB6-B1DD-8AAE2611E8F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3128E-8325-47D3-AB33-CFD37B53E9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32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128E-8325-47D3-AB33-CFD37B53E9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67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128E-8325-47D3-AB33-CFD37B53E9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19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92000">
              <a:schemeClr val="accent2">
                <a:lumMod val="40000"/>
                <a:lumOff val="60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CDB44-75F2-441A-86EC-F8FF212DCA3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FBDBB-5240-4F3F-B91E-22A4F62D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52120" y="5157192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Каминская Наталья Петровна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583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 образовательное учреждение детский сад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№23 «Золотой ключик» общеразвивающего вида с приоритетным осуществлением деятельности по художественно-эстетическому направлению развития воспитанников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Дистанционные формы коммуникации с родителями (законными представителями)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thumbs.dreamstime.com/b/%D1%80%D0%B0%D0%B7%D0%B2%D0%B8%D1%82%D0%B8%D0%B5-%D1%81%D0%B5%D1%82%D0%B8-%D0%BE%D0%BF%D1%82%D0%B8%D0%BC%D0%B8%D0%B7%D0%B8%D1%80%D0%BE%D0%B2%D0%B0%D0%BD%D0%B8%D0%B5-seo-%D0%B8-%D0%B8%D0%B4%D0%B5%D1%8F-%D0%BF%D1%80%D0%BE%D0%B5%D0%BA%D1%82%D0%B0-%D0%B2%D0%B5%D0%B1%D1%81%D0%B0%D0%B9%D1%82%D0%B0-128494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rcRect r="14" b="69"/>
          <a:stretch/>
        </p:blipFill>
        <p:spPr bwMode="auto">
          <a:xfrm>
            <a:off x="251520" y="3414484"/>
            <a:ext cx="381642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1772816"/>
            <a:ext cx="751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90" y="4201929"/>
            <a:ext cx="8839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340767"/>
            <a:ext cx="8229600" cy="28611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877"/>
            <a:ext cx="8229600" cy="9095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2276872"/>
            <a:ext cx="3312368" cy="23762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15816" y="2129443"/>
            <a:ext cx="3096344" cy="2088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3297256" y="2420888"/>
            <a:ext cx="2282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ориентирует на взаимодействие с родителями</a:t>
            </a:r>
          </a:p>
        </p:txBody>
      </p: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>
            <a:off x="5558711" y="3911861"/>
            <a:ext cx="885497" cy="73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1"/>
          </p:cNvCxnSpPr>
          <p:nvPr/>
        </p:nvCxnSpPr>
        <p:spPr>
          <a:xfrm flipH="1" flipV="1">
            <a:off x="2267744" y="2129443"/>
            <a:ext cx="1101521" cy="30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 flipH="1">
            <a:off x="2483768" y="3911861"/>
            <a:ext cx="885497" cy="752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7"/>
          </p:cNvCxnSpPr>
          <p:nvPr/>
        </p:nvCxnSpPr>
        <p:spPr>
          <a:xfrm flipV="1">
            <a:off x="5558711" y="2129443"/>
            <a:ext cx="957505" cy="30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43901" y="1482947"/>
            <a:ext cx="201622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4322" y="4287947"/>
            <a:ext cx="2117438" cy="15173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" name="Скругленный прямоугольник 4095"/>
          <p:cNvSpPr/>
          <p:nvPr/>
        </p:nvSpPr>
        <p:spPr>
          <a:xfrm>
            <a:off x="6516216" y="1556792"/>
            <a:ext cx="2304256" cy="151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Скругленный прямоугольник 4096"/>
          <p:cNvSpPr/>
          <p:nvPr/>
        </p:nvSpPr>
        <p:spPr>
          <a:xfrm>
            <a:off x="6516216" y="4280792"/>
            <a:ext cx="2304256" cy="1524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TextBox 4098"/>
          <p:cNvSpPr txBox="1"/>
          <p:nvPr/>
        </p:nvSpPr>
        <p:spPr>
          <a:xfrm>
            <a:off x="326798" y="1590834"/>
            <a:ext cx="1757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участвовать в реализации программы</a:t>
            </a:r>
          </a:p>
        </p:txBody>
      </p:sp>
      <p:sp>
        <p:nvSpPr>
          <p:cNvPr id="4101" name="TextBox 4100"/>
          <p:cNvSpPr txBox="1"/>
          <p:nvPr/>
        </p:nvSpPr>
        <p:spPr>
          <a:xfrm>
            <a:off x="6732240" y="1615152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быть активными участниками всех проектов</a:t>
            </a:r>
          </a:p>
        </p:txBody>
      </p:sp>
      <p:sp>
        <p:nvSpPr>
          <p:cNvPr id="4102" name="TextBox 4101"/>
          <p:cNvSpPr txBox="1"/>
          <p:nvPr/>
        </p:nvSpPr>
        <p:spPr>
          <a:xfrm>
            <a:off x="371356" y="4381308"/>
            <a:ext cx="180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быть активными участниками всех проектов</a:t>
            </a:r>
          </a:p>
        </p:txBody>
      </p:sp>
      <p:sp>
        <p:nvSpPr>
          <p:cNvPr id="4103" name="TextBox 4102"/>
          <p:cNvSpPr txBox="1"/>
          <p:nvPr/>
        </p:nvSpPr>
        <p:spPr>
          <a:xfrm>
            <a:off x="6516216" y="4217675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участвовать в создании условий для полноценного и своевременного развития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дистанционных форм коммуникации с родителями (законными представителями):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 – методических условий, вовлечение родителей в образовательный процесс детского сада при помощи единой информационной сети, установление сотрудничества и партнерских отношений с родителями (законными представителями).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1.Повышение уровня психолого-педагогической компетентности родителей.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Использование новых нетрадиционных форм работы с семьями воспитанников.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Выстраивание единой информационной сети: воспитатели-родители - ребенок с целью максимального получения и использования познавательной, аналитической, наглядной и просветительской информации.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Помочь родителям эффективно и грамотно организовать деятельность детей дома.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-99391"/>
            <a:ext cx="7772400" cy="7200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399" y="4660146"/>
            <a:ext cx="282353" cy="2711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"/>
          <a:stretch/>
        </p:blipFill>
        <p:spPr>
          <a:xfrm>
            <a:off x="3270743" y="1314925"/>
            <a:ext cx="2735066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"/>
          <a:stretch/>
        </p:blipFill>
        <p:spPr>
          <a:xfrm>
            <a:off x="28473" y="1306563"/>
            <a:ext cx="2922611" cy="556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287" y="1306564"/>
            <a:ext cx="2445661" cy="543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5536" y="941325"/>
            <a:ext cx="8062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Whats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App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                Одноклассники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H="1" flipV="1">
            <a:off x="7020272" y="917115"/>
            <a:ext cx="2051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Telegram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»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5084235"/>
            <a:ext cx="1944594" cy="16571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57399" y="3244333"/>
            <a:ext cx="61870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Смс-информирование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0853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377" y="1672591"/>
            <a:ext cx="4819623" cy="434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7" y="836712"/>
            <a:ext cx="3888433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удобно: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связь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родитель или представитель ребенка имеет возможность задать вопрос в письменной форме,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рекомендацию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уточнить информацию по любому интересующему их вопросу,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консультации в случае, если это необходимо.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887" y="0"/>
            <a:ext cx="210330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6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учреждения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"/>
          <a:stretch/>
        </p:blipFill>
        <p:spPr>
          <a:xfrm>
            <a:off x="5508104" y="856956"/>
            <a:ext cx="3326950" cy="584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424847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Отражена информация: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административная и правовая информация сада (устав, лицензия, правила приема, список сотрудников, расписание работы, объявления по текущим вопросам, фотоотчеты о жизни сада и т. д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 по вопросам воспитания и образования ребенка.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b="100000" l="9877" r="93056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6255" y="4653136"/>
            <a:ext cx="2756479" cy="20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9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6336704" cy="836712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Мини-сайт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4248472" cy="4056856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разместить: </a:t>
            </a:r>
          </a:p>
          <a:p>
            <a:pPr algn="l">
              <a:spcAft>
                <a:spcPts val="0"/>
              </a:spcAft>
            </a:pPr>
            <a:endParaRPr lang="ru-RU" sz="6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 </a:t>
            </a:r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</a:t>
            </a: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</a:t>
            </a:r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фотогалерею;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 </a:t>
            </a: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педагога; 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консультационные </a:t>
            </a:r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по разным направлениям в развитии </a:t>
            </a: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(возрастные </a:t>
            </a:r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особенности, советы </a:t>
            </a: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специалистов; 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и советы воспитателя;</a:t>
            </a:r>
          </a:p>
          <a:p>
            <a:pPr marL="457200" indent="-457200" algn="l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электронную газету </a:t>
            </a:r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и здоровье.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-34"/>
          <a:stretch/>
        </p:blipFill>
        <p:spPr>
          <a:xfrm>
            <a:off x="5652120" y="764704"/>
            <a:ext cx="3237257" cy="597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b="90000" l="10000" r="9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798" y="3389317"/>
            <a:ext cx="2569468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0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1"/>
            <a:ext cx="7772400" cy="100811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родительские собрания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3818090" cy="504056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30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3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популярной благодаря тому, что она позволяет общаться не выходя из дома и не собираясь группами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всё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режиме онлайн или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слушателям;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решить многие вопросы без личных встреч.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57"/>
          <a:stretch/>
        </p:blipFill>
        <p:spPr>
          <a:xfrm>
            <a:off x="3818090" y="1628800"/>
            <a:ext cx="532859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530" y="4810602"/>
            <a:ext cx="2757300" cy="20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"/>
            <a:ext cx="7772400" cy="985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b="96944" l="16875" r="95313" t="11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2" b="-35"/>
          <a:stretch/>
        </p:blipFill>
        <p:spPr>
          <a:xfrm>
            <a:off x="4068079" y="2655437"/>
            <a:ext cx="5040560" cy="400953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5116"/>
            <a:ext cx="5112568" cy="5324204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дистанционных форм коммуникации педагогами дошкольных учреждений и семьи способствует: 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    формированию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положительной мотивации к </a:t>
            </a:r>
            <a:r>
              <a:rPr lang="ru-RU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образовательной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детьми, к дошкольной образовательной организации; </a:t>
            </a:r>
          </a:p>
          <a:p>
            <a:pPr algn="l"/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    повышению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 в дошкольном учреждении; повышению престижа дошкольного образования в целом; </a:t>
            </a:r>
          </a:p>
          <a:p>
            <a:pPr algn="l"/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    успешной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целей и задач Федерального государственного образовательного стандарта дошкольного образования.</a:t>
            </a:r>
          </a:p>
          <a:p>
            <a:endParaRPr lang="ru-RU" sz="3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466" y="260648"/>
            <a:ext cx="271254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2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449</Words>
  <Application>Microsoft Office PowerPoint</Application>
  <PresentationFormat>Экран (4:3)</PresentationFormat>
  <Paragraphs>70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Актуальность</vt:lpstr>
      <vt:lpstr>Слайд 3</vt:lpstr>
      <vt:lpstr>Социальные сети</vt:lpstr>
      <vt:lpstr>Электронная почта</vt:lpstr>
      <vt:lpstr>Сайт учреждения </vt:lpstr>
      <vt:lpstr>Мини-сайт педагога</vt:lpstr>
      <vt:lpstr>Дистанционные родительские собрания</vt:lpstr>
      <vt:lpstr>Ожидаемый результат: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151</cp:revision>
  <dcterms:created xsi:type="dcterms:W3CDTF">2021-02-26T04:25:23Z</dcterms:created>
  <dcterms:modified xsi:type="dcterms:W3CDTF">2022-03-24T07:48:00Z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1093545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