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946" y="147782"/>
            <a:ext cx="10381672" cy="329738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70C0"/>
                </a:solidFill>
              </a:rPr>
              <a:t>Организация совместной деятельности родителей и детей в ДОУ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620656"/>
            <a:ext cx="10324715" cy="2890980"/>
          </a:xfrm>
        </p:spPr>
        <p:txBody>
          <a:bodyPr>
            <a:normAutofit lnSpcReduction="10000"/>
          </a:bodyPr>
          <a:lstStyle/>
          <a:p>
            <a:r>
              <a:rPr lang="ru-RU" sz="2400" smtClean="0">
                <a:solidFill>
                  <a:srgbClr val="0070C0"/>
                </a:solidFill>
              </a:rPr>
              <a:t>Выполнила:</a:t>
            </a:r>
          </a:p>
          <a:p>
            <a:r>
              <a:rPr lang="ru-RU" sz="2400" smtClean="0">
                <a:solidFill>
                  <a:srgbClr val="0070C0"/>
                </a:solidFill>
              </a:rPr>
              <a:t>Воспитатель  МАДОУ № 23</a:t>
            </a:r>
          </a:p>
          <a:p>
            <a:r>
              <a:rPr lang="ru-RU" sz="2400" smtClean="0">
                <a:solidFill>
                  <a:srgbClr val="0070C0"/>
                </a:solidFill>
              </a:rPr>
              <a:t>«Золотой ключик»</a:t>
            </a:r>
          </a:p>
          <a:p>
            <a:r>
              <a:rPr lang="ru-RU" sz="2400" smtClean="0">
                <a:solidFill>
                  <a:srgbClr val="0070C0"/>
                </a:solidFill>
              </a:rPr>
              <a:t>Гриднева Светлана Валерьевна</a:t>
            </a:r>
          </a:p>
          <a:p>
            <a:endParaRPr lang="ru-RU" sz="2400" smtClean="0">
              <a:solidFill>
                <a:srgbClr val="0070C0"/>
              </a:solidFill>
            </a:endParaRPr>
          </a:p>
          <a:p>
            <a:pPr algn="ctr"/>
            <a:r>
              <a:rPr lang="ru-RU" sz="2400" smtClean="0">
                <a:solidFill>
                  <a:srgbClr val="0070C0"/>
                </a:solidFill>
              </a:rPr>
              <a:t>Березовский ГО 2022 г.</a:t>
            </a:r>
            <a:endParaRPr lang="ru-RU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147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336800"/>
            <a:ext cx="10036849" cy="3704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smtClean="0">
                <a:solidFill>
                  <a:srgbClr val="0070C0"/>
                </a:solidFill>
              </a:rPr>
              <a:t>Благодарю за внимание!</a:t>
            </a:r>
            <a:endParaRPr lang="ru-RU" sz="5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3553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915" y="683490"/>
            <a:ext cx="9371830" cy="1182255"/>
          </a:xfrm>
        </p:spPr>
        <p:txBody>
          <a:bodyPr>
            <a:noAutofit/>
          </a:bodyPr>
          <a:lstStyle/>
          <a:p>
            <a:pPr algn="ctr"/>
            <a:r>
              <a:rPr lang="ru-RU">
                <a:solidFill>
                  <a:srgbClr val="0070C0"/>
                </a:solidFill>
              </a:rPr>
              <a:t>Семья и детский сад – два общественных </a:t>
            </a:r>
            <a:r>
              <a:rPr lang="ru-RU" smtClean="0">
                <a:solidFill>
                  <a:srgbClr val="0070C0"/>
                </a:solidFill>
              </a:rPr>
              <a:t>института, которые </a:t>
            </a:r>
            <a:r>
              <a:rPr lang="ru-RU">
                <a:solidFill>
                  <a:srgbClr val="0070C0"/>
                </a:solidFill>
              </a:rPr>
              <a:t>стоят у истоков нашего </a:t>
            </a:r>
            <a:r>
              <a:rPr lang="ru-RU" smtClean="0">
                <a:solidFill>
                  <a:srgbClr val="0070C0"/>
                </a:solidFill>
              </a:rPr>
              <a:t>будущего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3" name="Рисунок 2" descr="Организация работы с родителями в современном ДОУ - Педагогический портал  «О детстве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5617" y="289814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0683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270230" cy="2623127"/>
          </a:xfrm>
        </p:spPr>
        <p:txBody>
          <a:bodyPr>
            <a:normAutofit/>
          </a:bodyPr>
          <a:lstStyle/>
          <a:p>
            <a:r>
              <a:rPr lang="ru-RU" sz="5300" b="1" smtClean="0">
                <a:solidFill>
                  <a:srgbClr val="0070C0"/>
                </a:solidFill>
              </a:rPr>
              <a:t>Цель: </a:t>
            </a:r>
            <a:r>
              <a:rPr lang="ru-RU" smtClean="0">
                <a:solidFill>
                  <a:srgbClr val="0070C0"/>
                </a:solidFill>
              </a:rPr>
              <a:t>создание </a:t>
            </a:r>
            <a:r>
              <a:rPr lang="ru-RU">
                <a:solidFill>
                  <a:srgbClr val="0070C0"/>
                </a:solidFill>
              </a:rPr>
              <a:t>единого образовательного </a:t>
            </a:r>
            <a:r>
              <a:rPr lang="ru-RU" smtClean="0">
                <a:solidFill>
                  <a:srgbClr val="0070C0"/>
                </a:solidFill>
              </a:rPr>
              <a:t>пространства </a:t>
            </a:r>
            <a:r>
              <a:rPr lang="ru-RU">
                <a:solidFill>
                  <a:srgbClr val="0070C0"/>
                </a:solidFill>
              </a:rPr>
              <a:t>в процессе вовлечения родителей в педагогическую деятельность </a:t>
            </a:r>
            <a:r>
              <a:rPr lang="ru-RU" smtClean="0">
                <a:solidFill>
                  <a:srgbClr val="0070C0"/>
                </a:solidFill>
              </a:rPr>
              <a:t>ДОУ.</a:t>
            </a:r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9867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smtClean="0">
                <a:solidFill>
                  <a:srgbClr val="0070C0"/>
                </a:solidFill>
              </a:rPr>
              <a:t>Задачи:</a:t>
            </a:r>
            <a:endParaRPr lang="ru-RU" sz="4400" b="1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3" y="1625601"/>
            <a:ext cx="10141527" cy="4839854"/>
          </a:xfrm>
        </p:spPr>
        <p:txBody>
          <a:bodyPr/>
          <a:lstStyle/>
          <a:p>
            <a:r>
              <a:rPr lang="ru-RU" sz="3600">
                <a:solidFill>
                  <a:srgbClr val="0070C0"/>
                </a:solidFill>
              </a:rPr>
              <a:t>Установить партнерские отношения с семьей каждого воспитанника.</a:t>
            </a:r>
          </a:p>
          <a:p>
            <a:r>
              <a:rPr lang="ru-RU" sz="3600" smtClean="0">
                <a:solidFill>
                  <a:srgbClr val="0070C0"/>
                </a:solidFill>
              </a:rPr>
              <a:t>Привлечь </a:t>
            </a:r>
            <a:r>
              <a:rPr lang="ru-RU" sz="3600">
                <a:solidFill>
                  <a:srgbClr val="0070C0"/>
                </a:solidFill>
              </a:rPr>
              <a:t>родителей к активному участию в </a:t>
            </a:r>
            <a:r>
              <a:rPr lang="ru-RU" sz="3600" smtClean="0">
                <a:solidFill>
                  <a:srgbClr val="0070C0"/>
                </a:solidFill>
              </a:rPr>
              <a:t>воспитательном-образовательном процессе</a:t>
            </a:r>
            <a:r>
              <a:rPr lang="ru-RU" sz="3600">
                <a:solidFill>
                  <a:srgbClr val="0070C0"/>
                </a:solidFill>
              </a:rPr>
              <a:t>.</a:t>
            </a:r>
            <a:endParaRPr lang="ru-RU" sz="3600" smtClean="0">
              <a:solidFill>
                <a:srgbClr val="0070C0"/>
              </a:solidFill>
            </a:endParaRPr>
          </a:p>
          <a:p>
            <a:r>
              <a:rPr lang="ru-RU" sz="3600" smtClean="0">
                <a:solidFill>
                  <a:srgbClr val="0070C0"/>
                </a:solidFill>
              </a:rPr>
              <a:t>Поддерживать </a:t>
            </a:r>
            <a:r>
              <a:rPr lang="ru-RU" sz="3600">
                <a:solidFill>
                  <a:srgbClr val="0070C0"/>
                </a:solidFill>
              </a:rPr>
              <a:t>их уверенность в собственных педагогических возможностях.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8494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70C0"/>
                </a:solidFill>
              </a:rPr>
              <a:t>Ф</a:t>
            </a:r>
            <a:r>
              <a:rPr lang="ru-RU" b="1" smtClean="0">
                <a:solidFill>
                  <a:srgbClr val="0070C0"/>
                </a:solidFill>
              </a:rPr>
              <a:t>ормы совместной деятельности </a:t>
            </a:r>
            <a:r>
              <a:rPr lang="ru-RU" b="1">
                <a:solidFill>
                  <a:srgbClr val="0070C0"/>
                </a:solidFill>
              </a:rPr>
              <a:t>родителей и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solidFill>
                  <a:srgbClr val="0070C0"/>
                </a:solidFill>
              </a:rPr>
              <a:t>Детские праздники</a:t>
            </a:r>
          </a:p>
          <a:p>
            <a:r>
              <a:rPr lang="ru-RU" sz="3200" smtClean="0">
                <a:solidFill>
                  <a:srgbClr val="0070C0"/>
                </a:solidFill>
              </a:rPr>
              <a:t>Тематические выставки</a:t>
            </a:r>
          </a:p>
          <a:p>
            <a:r>
              <a:rPr lang="ru-RU" sz="3200" smtClean="0">
                <a:solidFill>
                  <a:srgbClr val="0070C0"/>
                </a:solidFill>
              </a:rPr>
              <a:t>Фотовыставки</a:t>
            </a:r>
          </a:p>
          <a:p>
            <a:r>
              <a:rPr lang="ru-RU" sz="3200" smtClean="0">
                <a:solidFill>
                  <a:srgbClr val="0070C0"/>
                </a:solidFill>
              </a:rPr>
              <a:t>Участие в конкурсах</a:t>
            </a:r>
          </a:p>
          <a:p>
            <a:r>
              <a:rPr lang="ru-RU" sz="3200" smtClean="0">
                <a:solidFill>
                  <a:srgbClr val="0070C0"/>
                </a:solidFill>
              </a:rPr>
              <a:t>Совместная творческая активность</a:t>
            </a:r>
            <a:endParaRPr lang="ru-RU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1982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Совместные праздники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20" y="2683165"/>
            <a:ext cx="4996872" cy="3747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1" y="1607128"/>
            <a:ext cx="4979448" cy="365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92124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37308"/>
            <a:ext cx="9316411" cy="1293091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Совместные выставки поделок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2" y="3511798"/>
            <a:ext cx="4082472" cy="3061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97" y="1748272"/>
            <a:ext cx="5472545" cy="237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81" y="3943852"/>
            <a:ext cx="3053771" cy="262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6490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Участие в конкурсах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7" y="1637144"/>
            <a:ext cx="3458441" cy="4611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58" y="1637144"/>
            <a:ext cx="3474027" cy="4632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02494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Совместный субботник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38" y="1537277"/>
            <a:ext cx="719137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69801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>SPecialiST RePack</Company>
  <PresentationFormat>Произвольный</PresentationFormat>
  <Paragraphs>23</Paragraphs>
  <Slides>10</Slides>
  <Notes>0</Notes>
  <TotalTime>380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4">
      <vt:lpstr>Arial</vt:lpstr>
      <vt:lpstr>Trebuchet MS</vt:lpstr>
      <vt:lpstr>Wingdings 3</vt:lpstr>
      <vt:lpstr>Аспект</vt:lpstr>
      <vt:lpstr>Организация совместной деятельности родителей и детей в ДОУ</vt:lpstr>
      <vt:lpstr>Семья и детский сад – два общественных института, которые стоят у истоков нашего будущего</vt:lpstr>
      <vt:lpstr>Цель: создание единого образовательного пространства в процессе вовлечения родителей в педагогическую деятельность ДОУ.</vt:lpstr>
      <vt:lpstr>Задачи:</vt:lpstr>
      <vt:lpstr>Формы совместной деятельности родителей и детей:</vt:lpstr>
      <vt:lpstr>Совместные праздники</vt:lpstr>
      <vt:lpstr>Совместные выставки поделок</vt:lpstr>
      <vt:lpstr>Участие в конкурсах</vt:lpstr>
      <vt:lpstr>Совместный субботник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Организация совместной деятельности родителей и детей в ДОУ</dc:title>
  <dc:creator>Acer</dc:creator>
  <cp:lastModifiedBy>Windows</cp:lastModifiedBy>
  <cp:revision>17</cp:revision>
  <dcterms:created xsi:type="dcterms:W3CDTF">2022-03-14T07:30:22Z</dcterms:created>
  <dcterms:modified xsi:type="dcterms:W3CDTF">2022-03-24T07:55:15Z</dcterms:modified>
</cp:coreProperties>
</file>