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3/20/2022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-94249"/>
            <a:ext cx="8915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автономное дошкольное  образовательное учреждение детский сад №23 «Золотой ключик»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общеразвивающего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вида с приоритетным осуществлением деятельности по художественно-эстетическому направлению  развития воспитанников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1" y="3048000"/>
            <a:ext cx="2975278" cy="35852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990600" y="1676400"/>
            <a:ext cx="76962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«Организация беседы с родителями (законными представителями)»</a:t>
            </a:r>
          </a:p>
          <a:p>
            <a:pPr algn="ctr"/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Воспитатель: </a:t>
            </a:r>
          </a:p>
          <a:p>
            <a:pPr algn="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Железняк Е.Г.</a:t>
            </a:r>
          </a:p>
          <a:p>
            <a:pPr algn="r"/>
            <a:endParaRPr lang="ru-RU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Березовский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407038"/>
            <a:ext cx="8763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«Лучше всего можно помочь детям, помогая их родителям»</a:t>
            </a:r>
            <a:r>
              <a:rPr kumimoji="0" lang="ru-RU" sz="440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40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Т.Харрис</a:t>
            </a:r>
            <a:endParaRPr kumimoji="0" lang="ru-RU" sz="440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rcRect l="13367" t="13333" r="13367" b="15556"/>
          <a:stretch>
            <a:fillRect/>
          </a:stretch>
        </p:blipFill>
        <p:spPr>
          <a:xfrm>
            <a:off x="609600" y="1828800"/>
            <a:ext cx="5029200" cy="487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-185788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 обмен мнениями по тому или иному вопросу воспитания и достижение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единой точки зрения по этим вопросам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Изучение семьи и установление контактов с ее членами для согласования воспитательных воздействий на ребенка;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Повышение педагогической культуры родителей;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Приобщение родителей к участию в жизни детского сада через поиск, внедрение наиболее эффективных форм работы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Информирование об особенностях развития детей дошкольного возраста;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ru-RU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43200" y="304800"/>
            <a:ext cx="3962400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Беседа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1676400"/>
            <a:ext cx="2971800" cy="990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Групповые</a:t>
            </a: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67400" y="1600200"/>
            <a:ext cx="2895600" cy="1066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Индивидуальные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52800" y="3276600"/>
            <a:ext cx="2743200" cy="3352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Просветительская</a:t>
            </a:r>
          </a:p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Информационная</a:t>
            </a:r>
          </a:p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Изучающая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10" name="Прямая со стрелкой 9"/>
          <p:cNvCxnSpPr>
            <a:stCxn id="5" idx="2"/>
          </p:cNvCxnSpPr>
          <p:nvPr/>
        </p:nvCxnSpPr>
        <p:spPr>
          <a:xfrm>
            <a:off x="1943100" y="2667000"/>
            <a:ext cx="1409700" cy="7620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6096000" y="2743200"/>
            <a:ext cx="1066800" cy="6858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667000" y="1219200"/>
            <a:ext cx="533400" cy="4572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172200" y="1219200"/>
            <a:ext cx="457200" cy="3810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2401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-595972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181818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Беседы должны отвечать определенным требованиям: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быть конкретными и содержательными;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давать родителям новые знания по вопросам обучения и воспитания детей;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пробуждать интерес к педагогическим проблемам;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повышать чувство ответственности за воспитание детей.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 проведении беседы выбирать наиболее подходящие условия и начинать ее с нейтральных вопросов, затем переходить непосредственно к главным темам.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457200"/>
            <a:ext cx="8229600" cy="83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Залог успешной беседы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3400" y="1600200"/>
            <a:ext cx="34290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«Трансляция родителям положительного образа ребенка»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05400" y="1600200"/>
            <a:ext cx="34290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«Совместное исследование и формирование личности ребенка»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3400" y="4267200"/>
            <a:ext cx="34290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«Трансляция родителям знаний о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ребенке»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05400" y="4191000"/>
            <a:ext cx="34290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«Ознакомление воспитателя с проблемами семьи в воспитании ребенка»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981200" y="3657600"/>
            <a:ext cx="457200" cy="609600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114800" y="5181600"/>
            <a:ext cx="838200" cy="4572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flipV="1">
            <a:off x="6629400" y="3581400"/>
            <a:ext cx="533400" cy="609600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38400" y="381000"/>
            <a:ext cx="4876800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Консультации</a:t>
            </a:r>
            <a:endParaRPr lang="ru-RU" sz="5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2000" y="1905000"/>
            <a:ext cx="3352800" cy="83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Плановые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81600" y="1828800"/>
            <a:ext cx="3352800" cy="83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Внеплановые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95600" y="3429000"/>
            <a:ext cx="3581400" cy="2514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Групповые </a:t>
            </a:r>
          </a:p>
          <a:p>
            <a:pPr algn="ctr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Индивидуальные 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2590800" y="1295400"/>
            <a:ext cx="381000" cy="4572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867400" y="1371600"/>
            <a:ext cx="609600" cy="4572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3" idx="2"/>
          </p:cNvCxnSpPr>
          <p:nvPr/>
        </p:nvCxnSpPr>
        <p:spPr>
          <a:xfrm>
            <a:off x="2438400" y="2743200"/>
            <a:ext cx="1066800" cy="6858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4" idx="2"/>
          </p:cNvCxnSpPr>
          <p:nvPr/>
        </p:nvCxnSpPr>
        <p:spPr>
          <a:xfrm flipH="1">
            <a:off x="5791200" y="2667000"/>
            <a:ext cx="1066800" cy="76200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руппа-в-составе-дети-кладя-руки-совместно-на-белую-предпосылку-1368450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1143000"/>
            <a:ext cx="5486400" cy="5486400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12500"/>
          </a:effectLst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77136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«Лучший способ сделать ребенка хорошим это сделать его счастливым» Оскар Уайльд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201</TotalTime>
  <Words>97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</dc:creator>
  <cp:lastModifiedBy>Алёна</cp:lastModifiedBy>
  <cp:revision>21</cp:revision>
  <dcterms:created xsi:type="dcterms:W3CDTF">2022-03-16T13:07:47Z</dcterms:created>
  <dcterms:modified xsi:type="dcterms:W3CDTF">2022-03-20T13:24:40Z</dcterms:modified>
</cp:coreProperties>
</file>