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8" r:id="rId2"/>
    <p:sldId id="265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C64E5E-F591-43EB-BC4B-549242BEA062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B8833-FDCE-45D9-9D5B-D540ACCB02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80919" cy="3456384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Организация и проведение родительского собрания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в дошкольном образовательном учреждении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Выполнила: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Викторова Елена Владимировна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27584" y="0"/>
            <a:ext cx="7704856" cy="836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№23 «Золотой ключик» общеобразовательного вида с приоритетным осуществлением деятельности по художественно-эстетическому направлению развития воспитанников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4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7200800" cy="383444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Решения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принимаются по каждому вопросу отдельно,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путем голосования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Оформление протокола родительского собрания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Приложения к протоколу родительского собрания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764703"/>
            <a:ext cx="7175351" cy="115212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Документы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1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132856"/>
            <a:ext cx="7704856" cy="2160240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pPr marL="0" indent="0" algn="l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940152" y="5301207"/>
            <a:ext cx="2736303" cy="63345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С. Макаренко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484785"/>
            <a:ext cx="7175351" cy="3096344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«Групповые родительские собрания важная и действенная форма работы воспитателей и коллектива родителей, которая помогает познакомить родителей с задачами, содержанием и методами воспитания детей данного возраста в детском саду»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6293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Требования к подготовке и проведению родительских собраний: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2420888"/>
            <a:ext cx="6912768" cy="288032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Родительское собрание в детском саду проводится 3-4 раза в год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Максимальная продолжительность: 1 час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Родители предупреждаются о дне и часе проведения родительского собрания за две недели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8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Виды родительских собран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420888"/>
            <a:ext cx="7165348" cy="3022083"/>
          </a:xfrm>
        </p:spPr>
        <p:txBody>
          <a:bodyPr>
            <a:normAutofit/>
          </a:bodyPr>
          <a:lstStyle/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Организационное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Тематическое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Итоговое</a:t>
            </a:r>
          </a:p>
        </p:txBody>
      </p:sp>
    </p:spTree>
    <p:extLst>
      <p:ext uri="{BB962C8B-B14F-4D97-AF65-F5344CB8AC3E}">
        <p14:creationId xmlns:p14="http://schemas.microsoft.com/office/powerpoint/2010/main" val="306228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Формы проведения родительских собраний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3816424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Классическое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Конференция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Собрание-консилиум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Круглый стол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Диспут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Групповая дискуссия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Мозговой штурм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Встреча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Практикум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004048" y="1844824"/>
            <a:ext cx="3634736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Совместное творчество детей и родителей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Собрание-студия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Творческое собрание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Практикум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Тренинг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Ролевая игра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Организационно-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деятельностная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игра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4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700809"/>
            <a:ext cx="7344815" cy="423385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Выбрать тему собрания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Определить цель и задачи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Изучить литературу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Составить план проведения собрания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Продумать кого пригласить на собрание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Проведение микроисследований в среде детей или родителей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Определение формы, вида, этапов собрания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Оформление приглашения на собрание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Разработка проекта решения собрания, памяток родителям, рекомендаций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3"/>
            <a:ext cx="7175351" cy="100811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Как подготовить родительское собрание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700807"/>
            <a:ext cx="7488831" cy="446449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Подготовить помещение для проведения собрания.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Подготовить мебель, на котором родителям удобно</a:t>
            </a:r>
          </a:p>
          <a:p>
            <a:r>
              <a:rPr lang="ru-RU" dirty="0">
                <a:solidFill>
                  <a:srgbClr val="000000"/>
                </a:solidFill>
                <a:latin typeface="YS Text"/>
              </a:rPr>
              <a:t>располагаться. </a:t>
            </a:r>
            <a:endParaRPr lang="ru-RU" dirty="0" smtClean="0">
              <a:solidFill>
                <a:srgbClr val="000000"/>
              </a:solidFill>
              <a:latin typeface="YS Tex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YS Text"/>
              </a:rPr>
              <a:t>Подготовить 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ручки и листы бумаги.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Подумать, кто будет с детьми во время собрания.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Заранее проверить всю аппаратуру, которую будете</a:t>
            </a:r>
          </a:p>
          <a:p>
            <a:r>
              <a:rPr lang="ru-RU" dirty="0">
                <a:solidFill>
                  <a:srgbClr val="000000"/>
                </a:solidFill>
                <a:latin typeface="YS Text"/>
              </a:rPr>
              <a:t>использовать на собрании.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Продумайте свой внешний вид. </a:t>
            </a:r>
            <a:endParaRPr lang="ru-RU" dirty="0" smtClean="0">
              <a:solidFill>
                <a:srgbClr val="000000"/>
              </a:solidFill>
              <a:latin typeface="YS Tex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YS Text"/>
              </a:rPr>
              <a:t>Проветрить помещение.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175351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Важные «мелочи»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9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768751" cy="32977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Вводная часть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Основная часть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Заключительная часть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175351" cy="122413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Структура родительского собрания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2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7" cy="4593897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Создать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атмосферу доброжелательности и доверия во</a:t>
            </a:r>
          </a:p>
          <a:p>
            <a:pPr algn="just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вступительной части.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Информационный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блок должен быть коротким, четким,</a:t>
            </a:r>
          </a:p>
          <a:p>
            <a:pPr algn="just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хорошо подготовлен.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Родители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не должны быть пассивными слушателями.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В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присутствии других родителей следует хвалить детей,</a:t>
            </a:r>
          </a:p>
          <a:p>
            <a:pPr algn="just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отмечая их достижения, высказывать критику в адрес ребенка</a:t>
            </a:r>
          </a:p>
          <a:p>
            <a:pPr algn="just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следует только в разговоре наедине с родителем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Не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следует упрекать и поучать родителей.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На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каждого родителя должно хватить времени.</a:t>
            </a:r>
          </a:p>
          <a:p>
            <a:pPr marL="457200" indent="-4572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Использовать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магнитофонные и видеозаписи, фото и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YS Text"/>
              </a:rPr>
              <a:t>интервью детей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YS Text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Правила проведения собрания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95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218</TotalTime>
  <Words>367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Организация и проведение родительского собрания  в дошкольном образовательном учреждении              Выполнила:                                                      Викторова Елена Владимировна</vt:lpstr>
      <vt:lpstr>«Групповые родительские собрания важная и действенная форма работы воспитателей и коллектива родителей, которая помогает познакомить родителей с задачами, содержанием и методами воспитания детей данного возраста в детском саду»</vt:lpstr>
      <vt:lpstr>Требования к подготовке и проведению родительских собраний: </vt:lpstr>
      <vt:lpstr>Виды родительских собраний</vt:lpstr>
      <vt:lpstr>Формы проведения родительских собраний</vt:lpstr>
      <vt:lpstr>Как подготовить родительское собрание</vt:lpstr>
      <vt:lpstr>Важные «мелочи»</vt:lpstr>
      <vt:lpstr>Структура родительского собрания</vt:lpstr>
      <vt:lpstr>Правила проведения собрания</vt:lpstr>
      <vt:lpstr>Документы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Золотой ключик2</dc:creator>
  <cp:lastModifiedBy>Золотой ключик2</cp:lastModifiedBy>
  <cp:revision>16</cp:revision>
  <dcterms:created xsi:type="dcterms:W3CDTF">2022-03-18T08:16:31Z</dcterms:created>
  <dcterms:modified xsi:type="dcterms:W3CDTF">2022-03-18T11:55:14Z</dcterms:modified>
</cp:coreProperties>
</file>