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8" r:id="rId2"/>
    <p:sldId id="265" r:id="rId3"/>
    <p:sldId id="259" r:id="rId4"/>
    <p:sldId id="260" r:id="rId5"/>
    <p:sldId id="262" r:id="rId6"/>
    <p:sldId id="263" r:id="rId7"/>
    <p:sldId id="264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64E5E-F591-43EB-BC4B-549242BEA062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B8833-FDCE-45D9-9D5B-D540ACCB028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64E5E-F591-43EB-BC4B-549242BEA062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B8833-FDCE-45D9-9D5B-D540ACCB02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64E5E-F591-43EB-BC4B-549242BEA062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B8833-FDCE-45D9-9D5B-D540ACCB02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64E5E-F591-43EB-BC4B-549242BEA062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B8833-FDCE-45D9-9D5B-D540ACCB028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64E5E-F591-43EB-BC4B-549242BEA062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B8833-FDCE-45D9-9D5B-D540ACCB02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64E5E-F591-43EB-BC4B-549242BEA062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B8833-FDCE-45D9-9D5B-D540ACCB028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64E5E-F591-43EB-BC4B-549242BEA062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B8833-FDCE-45D9-9D5B-D540ACCB028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64E5E-F591-43EB-BC4B-549242BEA062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B8833-FDCE-45D9-9D5B-D540ACCB02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64E5E-F591-43EB-BC4B-549242BEA062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B8833-FDCE-45D9-9D5B-D540ACCB02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64E5E-F591-43EB-BC4B-549242BEA062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B8833-FDCE-45D9-9D5B-D540ACCB02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64E5E-F591-43EB-BC4B-549242BEA062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B8833-FDCE-45D9-9D5B-D540ACCB028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7C64E5E-F591-43EB-BC4B-549242BEA062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9CB8833-FDCE-45D9-9D5B-D540ACCB028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908720"/>
            <a:ext cx="8280919" cy="3456384"/>
          </a:xfrm>
          <a:ln>
            <a:noFill/>
          </a:ln>
          <a:effectLst/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Организация и проведение родительского собрания</a:t>
            </a:r>
            <a:b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 в дошкольном образовательном учреждении</a:t>
            </a:r>
            <a:b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0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40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0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40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         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Выполнила:</a:t>
            </a:r>
            <a:b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Викторова Елена Владимировна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827584" y="0"/>
            <a:ext cx="7704856" cy="836712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автономное дошкольное образовательное учреждение «Детский сад №23 «Золотой ключик» общеобразовательного вида с приоритетным осуществлением деятельности по художественно-эстетическому направлению развития воспитанников</a:t>
            </a:r>
            <a:endParaRPr lang="ru-RU" sz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0445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043608" y="2132856"/>
            <a:ext cx="7200800" cy="3834447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YS Text"/>
              </a:rPr>
              <a:t>Решения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YS Text"/>
              </a:rPr>
              <a:t>принимаются по каждому вопросу отдельно,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YS Text"/>
              </a:rPr>
              <a:t>путем голосования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YS Text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Оформление протокола родительского собрания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Приложения к протоколу родительского собрания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817581" y="764703"/>
            <a:ext cx="7175351" cy="1152129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Документы</a:t>
            </a:r>
            <a:endParaRPr lang="ru-RU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518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132856"/>
            <a:ext cx="7704856" cy="2160240"/>
          </a:xfrm>
          <a:scene3d>
            <a:camera prst="isometricOffAxis1Right"/>
            <a:lightRig rig="threePt" dir="t"/>
          </a:scene3d>
        </p:spPr>
        <p:txBody>
          <a:bodyPr/>
          <a:lstStyle/>
          <a:p>
            <a:pPr marL="0" indent="0" algn="l">
              <a:buNone/>
            </a:pPr>
            <a:r>
              <a:rPr lang="ru-RU" sz="5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endParaRPr lang="ru-RU" sz="5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688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5940152" y="5301207"/>
            <a:ext cx="2736303" cy="633457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 С. Макаренко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817581" y="1484785"/>
            <a:ext cx="7175351" cy="3096344"/>
          </a:xfrm>
        </p:spPr>
        <p:txBody>
          <a:bodyPr/>
          <a:lstStyle/>
          <a:p>
            <a:pPr marL="182880" indent="0">
              <a:buNone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«Групповые родительские собрания важная и действенная форма работы воспитателей и коллектива родителей, которая помогает познакомить родителей с задачами, содержанием и методами воспитания детей данного возраста в детском саду»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16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316293" cy="1728192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Требования к подготовке и проведению родительских собраний: </a:t>
            </a: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59632" y="2420888"/>
            <a:ext cx="6912768" cy="2880320"/>
          </a:xfrm>
        </p:spPr>
        <p:txBody>
          <a:bodyPr>
            <a:noAutofit/>
          </a:bodyPr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Родительское собрание в детском саду проводится 3-4 раза в год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Максимальная продолжительность: 1 час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Родители предупреждаются о дне и часе проведения родительского собрания за две недели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483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196752"/>
            <a:ext cx="5966666" cy="72008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Виды родительских собран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ий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7584" y="2420888"/>
            <a:ext cx="7165348" cy="3022083"/>
          </a:xfrm>
        </p:spPr>
        <p:txBody>
          <a:bodyPr>
            <a:normAutofit/>
          </a:bodyPr>
          <a:lstStyle/>
          <a:p>
            <a:pPr marL="1028700" lvl="1" indent="-571500">
              <a:buFont typeface="Wingdings" panose="05000000000000000000" pitchFamily="2" charset="2"/>
              <a:buChar char="Ø"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Организационное</a:t>
            </a:r>
          </a:p>
          <a:p>
            <a:pPr marL="1028700" lvl="1" indent="-571500">
              <a:buFont typeface="Wingdings" panose="05000000000000000000" pitchFamily="2" charset="2"/>
              <a:buChar char="Ø"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Тематическое</a:t>
            </a:r>
          </a:p>
          <a:p>
            <a:pPr marL="1028700" lvl="1" indent="-571500">
              <a:buFont typeface="Wingdings" panose="05000000000000000000" pitchFamily="2" charset="2"/>
              <a:buChar char="Ø"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Итоговое</a:t>
            </a:r>
          </a:p>
        </p:txBody>
      </p:sp>
    </p:spTree>
    <p:extLst>
      <p:ext uri="{BB962C8B-B14F-4D97-AF65-F5344CB8AC3E}">
        <p14:creationId xmlns:p14="http://schemas.microsoft.com/office/powerpoint/2010/main" val="3062287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404664"/>
            <a:ext cx="6512511" cy="576064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>
                <a:solidFill>
                  <a:schemeClr val="accent1">
                    <a:lumMod val="75000"/>
                  </a:schemeClr>
                </a:solidFill>
              </a:rPr>
              <a:t>Формы проведения родительских собраний</a:t>
            </a: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1844824"/>
            <a:ext cx="3816424" cy="446449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 Классическое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 </a:t>
            </a:r>
            <a:r>
              <a:rPr lang="ru-RU" sz="2400" dirty="0" smtClean="0"/>
              <a:t>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Конференция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Собрание-консилиум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 Круглый стол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Диспут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Групповая дискуссия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Мозговой штурм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Встреча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Практикум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5004048" y="1844824"/>
            <a:ext cx="3634736" cy="446449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 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Совместное творчество детей и родителей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 Собрание-студия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Творческое собрание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Практикум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Тренинг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Ролевая игра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Организационно-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деятельностная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игра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846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899592" y="1700809"/>
            <a:ext cx="7344815" cy="4233856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Выбрать тему собрания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Определить цель и задачи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Изучить литературу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Составить план проведения собрания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Продумать кого пригласить на собрание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Проведение микроисследований в среде детей или родителей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Определение формы, вида, этапов собрания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Оформление приглашения на собрание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Разработка проекта решения собрания, памяток родителям, рекомендаций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817581" y="404663"/>
            <a:ext cx="7175351" cy="1008113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Как подготовить родительское собрание</a:t>
            </a: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52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899592" y="1700807"/>
            <a:ext cx="7488831" cy="4464497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0000"/>
                </a:solidFill>
                <a:latin typeface="YS Text"/>
              </a:rPr>
              <a:t>Подготовить помещение для проведения собрания.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0000"/>
                </a:solidFill>
                <a:latin typeface="YS Text"/>
              </a:rPr>
              <a:t>Подготовить мебель, на котором родителям удобно</a:t>
            </a:r>
          </a:p>
          <a:p>
            <a:r>
              <a:rPr lang="ru-RU" dirty="0">
                <a:solidFill>
                  <a:srgbClr val="000000"/>
                </a:solidFill>
                <a:latin typeface="YS Text"/>
              </a:rPr>
              <a:t>располагаться. </a:t>
            </a:r>
            <a:endParaRPr lang="ru-RU" dirty="0" smtClean="0">
              <a:solidFill>
                <a:srgbClr val="000000"/>
              </a:solidFill>
              <a:latin typeface="YS Text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0000"/>
                </a:solidFill>
                <a:latin typeface="YS Text"/>
              </a:rPr>
              <a:t>Подготовить </a:t>
            </a:r>
            <a:r>
              <a:rPr lang="ru-RU" dirty="0">
                <a:solidFill>
                  <a:srgbClr val="000000"/>
                </a:solidFill>
                <a:latin typeface="YS Text"/>
              </a:rPr>
              <a:t>ручки и листы бумаги.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0000"/>
                </a:solidFill>
                <a:latin typeface="YS Text"/>
              </a:rPr>
              <a:t>Подумать, кто будет с детьми во время собрания.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0000"/>
                </a:solidFill>
                <a:latin typeface="YS Text"/>
              </a:rPr>
              <a:t>Заранее проверить всю аппаратуру, которую будете</a:t>
            </a:r>
          </a:p>
          <a:p>
            <a:r>
              <a:rPr lang="ru-RU" dirty="0">
                <a:solidFill>
                  <a:srgbClr val="000000"/>
                </a:solidFill>
                <a:latin typeface="YS Text"/>
              </a:rPr>
              <a:t>использовать на собрании.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0000"/>
                </a:solidFill>
                <a:latin typeface="YS Text"/>
              </a:rPr>
              <a:t>Продумайте свой внешний вид. </a:t>
            </a:r>
            <a:endParaRPr lang="ru-RU" dirty="0" smtClean="0">
              <a:solidFill>
                <a:srgbClr val="000000"/>
              </a:solidFill>
              <a:latin typeface="YS Text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0000"/>
                </a:solidFill>
                <a:latin typeface="YS Text"/>
              </a:rPr>
              <a:t>Проветрить помещение.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827584" y="692696"/>
            <a:ext cx="7175351" cy="864096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Важные «мелочи»</a:t>
            </a: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598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475656" y="2636912"/>
            <a:ext cx="6768751" cy="3297752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Вводная часть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Основная часть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Заключительная часть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827584" y="764704"/>
            <a:ext cx="7175351" cy="1224137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Структура родительского собрания</a:t>
            </a: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721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755576" y="1268760"/>
            <a:ext cx="7632847" cy="4593897"/>
          </a:xfrm>
        </p:spPr>
        <p:txBody>
          <a:bodyPr>
            <a:normAutofit fontScale="62500" lnSpcReduction="20000"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YS Text"/>
              </a:rPr>
              <a:t>Создать 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  <a:latin typeface="YS Text"/>
              </a:rPr>
              <a:t>атмосферу доброжелательности и доверия во</a:t>
            </a:r>
          </a:p>
          <a:p>
            <a:pPr algn="just"/>
            <a:r>
              <a:rPr lang="ru-RU" sz="3200" dirty="0">
                <a:solidFill>
                  <a:schemeClr val="accent1">
                    <a:lumMod val="75000"/>
                  </a:schemeClr>
                </a:solidFill>
                <a:latin typeface="YS Text"/>
              </a:rPr>
              <a:t>вступительной части.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YS Text"/>
              </a:rPr>
              <a:t>Информационный 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  <a:latin typeface="YS Text"/>
              </a:rPr>
              <a:t>блок должен быть коротким, четким,</a:t>
            </a:r>
          </a:p>
          <a:p>
            <a:pPr algn="just"/>
            <a:r>
              <a:rPr lang="ru-RU" sz="3200" dirty="0">
                <a:solidFill>
                  <a:schemeClr val="accent1">
                    <a:lumMod val="75000"/>
                  </a:schemeClr>
                </a:solidFill>
                <a:latin typeface="YS Text"/>
              </a:rPr>
              <a:t>хорошо подготовлен.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YS Text"/>
              </a:rPr>
              <a:t>Родители 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  <a:latin typeface="YS Text"/>
              </a:rPr>
              <a:t>не должны быть пассивными слушателями.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YS Text"/>
              </a:rPr>
              <a:t>В 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  <a:latin typeface="YS Text"/>
              </a:rPr>
              <a:t>присутствии других родителей следует хвалить детей,</a:t>
            </a:r>
          </a:p>
          <a:p>
            <a:pPr algn="just"/>
            <a:r>
              <a:rPr lang="ru-RU" sz="3200" dirty="0">
                <a:solidFill>
                  <a:schemeClr val="accent1">
                    <a:lumMod val="75000"/>
                  </a:schemeClr>
                </a:solidFill>
                <a:latin typeface="YS Text"/>
              </a:rPr>
              <a:t>отмечая их достижения, высказывать критику в адрес ребенка</a:t>
            </a:r>
          </a:p>
          <a:p>
            <a:pPr algn="just"/>
            <a:r>
              <a:rPr lang="ru-RU" sz="3200" dirty="0">
                <a:solidFill>
                  <a:schemeClr val="accent1">
                    <a:lumMod val="75000"/>
                  </a:schemeClr>
                </a:solidFill>
                <a:latin typeface="YS Text"/>
              </a:rPr>
              <a:t>следует только в разговоре наедине с родителем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YS Text"/>
              </a:rPr>
              <a:t>Не 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  <a:latin typeface="YS Text"/>
              </a:rPr>
              <a:t>следует упрекать и поучать родителей.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YS Text"/>
              </a:rPr>
              <a:t>На 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  <a:latin typeface="YS Text"/>
              </a:rPr>
              <a:t>каждого родителя должно хватить времени.</a:t>
            </a:r>
          </a:p>
          <a:p>
            <a:pPr marL="457200" indent="-45720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YS Text"/>
              </a:rPr>
              <a:t>Использовать 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  <a:latin typeface="YS Text"/>
              </a:rPr>
              <a:t>магнитофонные и видеозаписи, фото и 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YS Text"/>
              </a:rPr>
              <a:t>интервью детей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  <a:latin typeface="YS Text"/>
              </a:rPr>
              <a:t>.</a:t>
            </a:r>
          </a:p>
          <a:p>
            <a:pPr algn="just">
              <a:lnSpc>
                <a:spcPct val="120000"/>
              </a:lnSpc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817581" y="188641"/>
            <a:ext cx="7175351" cy="1656184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Правила проведения собрания</a:t>
            </a: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79549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218</TotalTime>
  <Words>367</Words>
  <Application>Microsoft Office PowerPoint</Application>
  <PresentationFormat>Экран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Организация и проведение родительского собрания  в дошкольном образовательном учреждении              Выполнила:                                                      Викторова Елена Владимировна</vt:lpstr>
      <vt:lpstr>«Групповые родительские собрания важная и действенная форма работы воспитателей и коллектива родителей, которая помогает познакомить родителей с задачами, содержанием и методами воспитания детей данного возраста в детском саду»</vt:lpstr>
      <vt:lpstr>Требования к подготовке и проведению родительских собраний: </vt:lpstr>
      <vt:lpstr>Виды родительских собраний</vt:lpstr>
      <vt:lpstr>Формы проведения родительских собраний</vt:lpstr>
      <vt:lpstr>Как подготовить родительское собрание</vt:lpstr>
      <vt:lpstr>Важные «мелочи»</vt:lpstr>
      <vt:lpstr>Структура родительского собрания</vt:lpstr>
      <vt:lpstr>Правила проведения собрания</vt:lpstr>
      <vt:lpstr>Документы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Золотой ключик2</dc:creator>
  <cp:lastModifiedBy>Золотой ключик2</cp:lastModifiedBy>
  <cp:revision>16</cp:revision>
  <dcterms:created xsi:type="dcterms:W3CDTF">2022-03-18T08:16:31Z</dcterms:created>
  <dcterms:modified xsi:type="dcterms:W3CDTF">2022-03-18T11:55:14Z</dcterms:modified>
</cp:coreProperties>
</file>