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302" r:id="rId2"/>
    <p:sldId id="303" r:id="rId3"/>
    <p:sldId id="278" r:id="rId4"/>
    <p:sldId id="304" r:id="rId5"/>
    <p:sldId id="307" r:id="rId6"/>
    <p:sldId id="310" r:id="rId7"/>
    <p:sldId id="311" r:id="rId8"/>
    <p:sldId id="308" r:id="rId9"/>
    <p:sldId id="309" r:id="rId10"/>
    <p:sldId id="305" r:id="rId11"/>
    <p:sldId id="31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9FC9-5A17-44B7-8326-13FD0E2286F9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D9D838-8A77-4AC6-AD78-0B471D689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9FC9-5A17-44B7-8326-13FD0E2286F9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9D838-8A77-4AC6-AD78-0B471D689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9FC9-5A17-44B7-8326-13FD0E2286F9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9D838-8A77-4AC6-AD78-0B471D689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9FC9-5A17-44B7-8326-13FD0E2286F9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D9D838-8A77-4AC6-AD78-0B471D689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9FC9-5A17-44B7-8326-13FD0E2286F9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9D838-8A77-4AC6-AD78-0B471D6893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9FC9-5A17-44B7-8326-13FD0E2286F9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9D838-8A77-4AC6-AD78-0B471D689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9FC9-5A17-44B7-8326-13FD0E2286F9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8D9D838-8A77-4AC6-AD78-0B471D6893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9FC9-5A17-44B7-8326-13FD0E2286F9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9D838-8A77-4AC6-AD78-0B471D689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9FC9-5A17-44B7-8326-13FD0E2286F9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9D838-8A77-4AC6-AD78-0B471D689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9FC9-5A17-44B7-8326-13FD0E2286F9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9D838-8A77-4AC6-AD78-0B471D689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9FC9-5A17-44B7-8326-13FD0E2286F9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9D838-8A77-4AC6-AD78-0B471D6893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6139FC9-5A17-44B7-8326-13FD0E2286F9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D9D838-8A77-4AC6-AD78-0B471D6893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686800" cy="165618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конфликтов 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категории «Педагог – родитель»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дошкольном образовательно учреждении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8640960" cy="792088"/>
          </a:xfrm>
        </p:spPr>
        <p:txBody>
          <a:bodyPr>
            <a:normAutofit/>
          </a:bodyPr>
          <a:lstStyle/>
          <a:p>
            <a:pPr marL="45720" lvl="0" indent="0" algn="ctr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«Детский сад №23 «Золотой ключик» общеобразовательного вида с приоритетным осуществлением деятельности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художественно-эстетическому направлению развития воспитанников</a:t>
            </a:r>
          </a:p>
          <a:p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2080" y="5301208"/>
            <a:ext cx="3699520" cy="1023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Казакова Светлана Юрьевна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660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520786"/>
            <a:ext cx="50943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Ребенок, воспитатель и родитель-</a:t>
            </a:r>
            <a:b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+mj-ea"/>
                <a:cs typeface="+mj-cs"/>
              </a:rPr>
            </a:b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Три составляющих,</a:t>
            </a:r>
            <a:b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+mj-ea"/>
                <a:cs typeface="+mj-cs"/>
              </a:rPr>
            </a:b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А целое – одно –</a:t>
            </a:r>
            <a:b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+mj-ea"/>
                <a:cs typeface="+mj-cs"/>
              </a:rPr>
            </a:b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Ребенок! Жизнь его и счастье,</a:t>
            </a:r>
            <a:b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+mj-ea"/>
                <a:cs typeface="+mj-cs"/>
              </a:rPr>
            </a:b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Что может быть важнее, </a:t>
            </a:r>
            <a:endParaRPr lang="ru-RU" altLang="ru-RU" sz="3200" b="1" dirty="0" smtClean="0">
              <a:solidFill>
                <a:schemeClr val="accent2">
                  <a:lumMod val="75000"/>
                </a:schemeClr>
              </a:solidFill>
              <a:latin typeface="Monotype Corsiva" pitchFamily="66" charset="0"/>
              <a:ea typeface="+mj-ea"/>
              <a:cs typeface="+mj-cs"/>
            </a:endParaRPr>
          </a:p>
          <a:p>
            <a:pPr algn="ctr"/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чем 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оно?</a:t>
            </a:r>
            <a:r>
              <a:rPr lang="ru-RU" altLang="ru-RU" sz="32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altLang="ru-RU" sz="32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+mj-ea"/>
                <a:cs typeface="+mj-cs"/>
              </a:rPr>
            </a:b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+mj-ea"/>
                <a:cs typeface="+mj-cs"/>
              </a:rPr>
            </a:b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51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846138"/>
            <a:ext cx="712152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475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 flipH="1">
            <a:off x="3995935" y="7749480"/>
            <a:ext cx="45719" cy="72008"/>
          </a:xfrm>
        </p:spPr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116632"/>
            <a:ext cx="8295456" cy="43204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конфликт?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764704"/>
            <a:ext cx="8640960" cy="3312368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kern="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противодействие 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субъектов по поводу возникшего противоречия, действительного или вооображаемого; </a:t>
            </a:r>
            <a:endParaRPr lang="ru-RU" sz="2400" kern="0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kern="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взаимные 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отрицательные отношения, возникающие при столкновении желаний, мнений</a:t>
            </a:r>
            <a:r>
              <a:rPr lang="en-US" sz="2400" kern="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lang="ru-RU" sz="2400" kern="0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kern="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противоречие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воспринимаемое человеком как значимая для него психологическая проблема, требующая своего разрешения и вызывающая активность, направленную на его преодоление.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Google Shape;286;p17" descr="C:\Users\123\Pictures\8626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07704" y="3933056"/>
            <a:ext cx="4945062" cy="278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3398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963488"/>
            <a:ext cx="8686800" cy="720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83568" y="764704"/>
            <a:ext cx="8064896" cy="553144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   КОНФЛИКТОВ  МЕЖДУ ПЕДАГОГОМ И РОДИТЕЛЯМИ:</a:t>
            </a:r>
          </a:p>
          <a:p>
            <a:pPr algn="ctr">
              <a:buNone/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лохая осведомленность родителей об образовательно-воспитательном процессе в детском саду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представления сторон о средствах воспитания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недовольство родителей методами воспитания педагога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неприязнь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мнение родителей о  предвзятом отношении к ребенку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епрофессионализм воспитателя</a:t>
            </a:r>
          </a:p>
          <a:p>
            <a:pPr marL="0" indent="0">
              <a:buNone/>
            </a:pP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Char char="-"/>
            </a:pP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560841" cy="5040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конфликтов ,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обусловленные личностным своеобразием родителей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060848"/>
            <a:ext cx="6840760" cy="40192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Неумение контролировать свое эмоциональное состояние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ровень самоуважения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Агрессивность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тревожность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Некоммуникабельность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принципиальность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49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836712"/>
            <a:ext cx="8686800" cy="45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выявления конфликтного родителя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420888"/>
            <a:ext cx="8011616" cy="373124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«Почтовый ящик» для родителей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ситуаций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«Яблоко и червячок»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109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28920" cy="10572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Упражнение «Яблоко и червячок»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dir\Desktop\яблоко и червя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383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223224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Формы взаимодействия с родителями для профилактики конфликтов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беседы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родительских уголков, изготовление буклетов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совместных работ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Фотовыставки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Интервью воспитанников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праздники и развлечения, спортивные мероприятия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акций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стенгазет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Праздничные поздравления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конкурсах</a:t>
            </a:r>
          </a:p>
        </p:txBody>
      </p:sp>
    </p:spTree>
    <p:extLst>
      <p:ext uri="{BB962C8B-B14F-4D97-AF65-F5344CB8AC3E}">
        <p14:creationId xmlns:p14="http://schemas.microsoft.com/office/powerpoint/2010/main" val="720490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64704"/>
            <a:ext cx="8686800" cy="53069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в предконфликтной ситуации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72816"/>
            <a:ext cx="8686800" cy="46805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спорный вопрос в настоящем времени, не упоминая прошлые  обиды,  конфликты.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 воспринимать, сознавать суть конфликта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открытым в общении, доброжелательным и стремиться к созданию климата взаимного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Попробовать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понять позицию оппонента "изнутри", поставив  себя на его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 обидных, унижающих достоинство личности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Уметь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аргументированно высказать свои намерения в случае неудовлетворения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минуты торжества над другим  давайте ему возможность » спасти себя", то есть выйти из ситуации с достоинством. 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«эффект неожиданность»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500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4536504" cy="9627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Шесть важных слов 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00808"/>
            <a:ext cx="8686800" cy="437931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признаю, что допустил эту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ошибку»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«Вы сделали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просто чудесно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считаете?»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посоветуйте, пожалуйста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«Искренне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979452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839</TotalTime>
  <Words>340</Words>
  <Application>Microsoft Office PowerPoint</Application>
  <PresentationFormat>Экран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Профилактика конфликтов  в категории «Педагог – родитель»  в дошкольном образовательно учреждении</vt:lpstr>
      <vt:lpstr>Что такое конфликт?</vt:lpstr>
      <vt:lpstr>  </vt:lpstr>
      <vt:lpstr>Причины конфликтов , обусловленные личностным своеобразием родителей</vt:lpstr>
      <vt:lpstr>Способы выявления конфликтного родителя</vt:lpstr>
      <vt:lpstr>Упражнение «Яблоко и червячок»</vt:lpstr>
      <vt:lpstr>Формы взаимодействия с родителями для профилактики конфликтов </vt:lpstr>
      <vt:lpstr>Правила поведения в предконфликтной ситуации</vt:lpstr>
      <vt:lpstr>Шесть важных слов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АКТИВНОЕ ЦЕЛЕПОЛАГАНИЕ В СОВРЕМЕННОМ УРОКЕ </dc:title>
  <dc:creator>КАБИНЕТ 35</dc:creator>
  <cp:lastModifiedBy>dir</cp:lastModifiedBy>
  <cp:revision>69</cp:revision>
  <dcterms:created xsi:type="dcterms:W3CDTF">2015-08-25T20:47:40Z</dcterms:created>
  <dcterms:modified xsi:type="dcterms:W3CDTF">2022-03-20T13:29:37Z</dcterms:modified>
</cp:coreProperties>
</file>